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5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7C3F878-F5E8-489B-AC8A-64F2A7E22C28}" type="datetimeFigureOut">
              <a:rPr lang="en-US" smtClean="0"/>
              <a:pPr/>
              <a:t>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1/13/15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1/13/15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7C3F878-F5E8-489B-AC8A-64F2A7E22C28}" type="datetimeFigureOut">
              <a:rPr lang="en-US" smtClean="0"/>
              <a:pPr/>
              <a:t>1/13/15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7C3F878-F5E8-489B-AC8A-64F2A7E22C28}" type="datetimeFigureOut">
              <a:rPr lang="en-US" smtClean="0"/>
              <a:pPr/>
              <a:t>1/13/15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7C3F878-F5E8-489B-AC8A-64F2A7E22C28}" type="datetimeFigureOut">
              <a:rPr lang="en-US" smtClean="0"/>
              <a:pPr/>
              <a:t>1/13/15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Verbs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Definition and Use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61883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284" y="250440"/>
            <a:ext cx="8645529" cy="132374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000" b="1" dirty="0"/>
              <a:t>Parts of a </a:t>
            </a:r>
            <a:r>
              <a:rPr lang="en-US" sz="4000" b="1" dirty="0" smtClean="0"/>
              <a:t>Sentence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1842516"/>
            <a:ext cx="7610476" cy="44238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 </a:t>
            </a:r>
            <a:r>
              <a:rPr lang="en-US" sz="2400" dirty="0"/>
              <a:t>sentence needs two </a:t>
            </a:r>
            <a:r>
              <a:rPr lang="en-US" sz="2400" dirty="0" smtClean="0"/>
              <a:t>parts</a:t>
            </a:r>
            <a:r>
              <a:rPr lang="en-US" sz="2400" dirty="0"/>
              <a:t>:</a:t>
            </a:r>
          </a:p>
          <a:p>
            <a:pPr marL="349250" lvl="1" indent="0">
              <a:buNone/>
            </a:pPr>
            <a:r>
              <a:rPr lang="en-US" sz="2400" dirty="0" smtClean="0"/>
              <a:t>1. </a:t>
            </a:r>
            <a:r>
              <a:rPr lang="en-US" sz="2400" dirty="0"/>
              <a:t>S</a:t>
            </a:r>
            <a:r>
              <a:rPr lang="en-US" sz="2400" dirty="0" smtClean="0"/>
              <a:t>ubject </a:t>
            </a:r>
          </a:p>
          <a:p>
            <a:pPr marL="349250" lvl="1" indent="0">
              <a:buNone/>
            </a:pPr>
            <a:r>
              <a:rPr lang="en-US" sz="2400" dirty="0" smtClean="0"/>
              <a:t>2.  Verb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But what exactly is a verb? </a:t>
            </a:r>
            <a:r>
              <a:rPr lang="en-US" sz="2400" b="1" dirty="0"/>
              <a:t> 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Common (weak) definition: </a:t>
            </a:r>
            <a:r>
              <a:rPr lang="en-US" sz="2400" dirty="0"/>
              <a:t> </a:t>
            </a:r>
            <a:endParaRPr lang="en-US" sz="2400" dirty="0" smtClean="0"/>
          </a:p>
          <a:p>
            <a:pPr marL="349250" lvl="1" indent="0">
              <a:buNone/>
            </a:pPr>
            <a:r>
              <a:rPr lang="en-US" sz="2400" dirty="0" smtClean="0"/>
              <a:t>A </a:t>
            </a:r>
            <a:r>
              <a:rPr lang="en-US" sz="2400" dirty="0"/>
              <a:t>verb shows action or a state of </a:t>
            </a:r>
            <a:r>
              <a:rPr lang="en-US" sz="2400" dirty="0" smtClean="0"/>
              <a:t>being</a:t>
            </a:r>
          </a:p>
          <a:p>
            <a:pPr marL="349250" lvl="1" indent="0">
              <a:buNone/>
            </a:pPr>
            <a:r>
              <a:rPr lang="en-US" sz="2400" dirty="0" smtClean="0"/>
              <a:t>Most </a:t>
            </a:r>
            <a:r>
              <a:rPr lang="en-US" sz="2400" dirty="0"/>
              <a:t>everyone agrees on the above definition, but is it a helpful one?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855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000" dirty="0" smtClean="0"/>
              <a:t>“Action or State of being” </a:t>
            </a:r>
            <a:br>
              <a:rPr lang="en-US" sz="4000" dirty="0" smtClean="0"/>
            </a:br>
            <a:r>
              <a:rPr lang="en-US" sz="4000" dirty="0" smtClean="0"/>
              <a:t>doesn’t help find the verb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i="1" dirty="0"/>
              <a:t>Sample sentence: </a:t>
            </a:r>
            <a:endParaRPr lang="en-US" sz="2400" i="1" dirty="0" smtClean="0"/>
          </a:p>
          <a:p>
            <a:pPr lvl="1"/>
            <a:r>
              <a:rPr lang="en-US" sz="2400" i="1" dirty="0" smtClean="0"/>
              <a:t>Taking </a:t>
            </a:r>
            <a:r>
              <a:rPr lang="en-US" sz="2400" i="1" dirty="0"/>
              <a:t>dangerous risks seems to frighten most hardworking people.</a:t>
            </a:r>
            <a:endParaRPr lang="en-US" sz="2400" dirty="0"/>
          </a:p>
          <a:p>
            <a:r>
              <a:rPr lang="en-US" sz="2400" dirty="0"/>
              <a:t>Which words are action words?  </a:t>
            </a:r>
            <a:endParaRPr lang="en-US" sz="2400" dirty="0" smtClean="0"/>
          </a:p>
          <a:p>
            <a:r>
              <a:rPr lang="en-US" sz="2400" dirty="0" smtClean="0"/>
              <a:t>Let’s </a:t>
            </a:r>
            <a:r>
              <a:rPr lang="en-US" sz="2400" dirty="0"/>
              <a:t>underline the ones that show or imply some action.</a:t>
            </a:r>
          </a:p>
          <a:p>
            <a:pPr lvl="1"/>
            <a:r>
              <a:rPr lang="en-US" sz="2400" i="1" u="sng" dirty="0" smtClean="0"/>
              <a:t>Taking</a:t>
            </a:r>
            <a:r>
              <a:rPr lang="en-US" sz="2400" i="1" dirty="0" smtClean="0"/>
              <a:t> </a:t>
            </a:r>
            <a:r>
              <a:rPr lang="en-US" sz="2400" i="1" dirty="0"/>
              <a:t>dangerous </a:t>
            </a:r>
            <a:r>
              <a:rPr lang="en-US" sz="2400" i="1" u="sng" dirty="0"/>
              <a:t>risks</a:t>
            </a:r>
            <a:r>
              <a:rPr lang="en-US" sz="2400" i="1" dirty="0"/>
              <a:t> seems </a:t>
            </a:r>
            <a:r>
              <a:rPr lang="en-US" sz="2400" i="1" u="sng" dirty="0"/>
              <a:t>to frighten</a:t>
            </a:r>
            <a:r>
              <a:rPr lang="en-US" sz="2400" i="1" dirty="0"/>
              <a:t> most  </a:t>
            </a:r>
            <a:r>
              <a:rPr lang="en-US" sz="2400" i="1" u="sng" dirty="0" smtClean="0"/>
              <a:t>hardworking</a:t>
            </a:r>
            <a:r>
              <a:rPr lang="en-US" sz="2400" i="1" dirty="0" smtClean="0"/>
              <a:t> </a:t>
            </a:r>
            <a:r>
              <a:rPr lang="en-US" sz="2400" i="1" dirty="0"/>
              <a:t>people.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685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9324"/>
            <a:ext cx="8163647" cy="1001755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400" b="1" i="1" dirty="0"/>
              <a:t>A Working Definition of </a:t>
            </a:r>
            <a:r>
              <a:rPr lang="en-US" sz="4400" b="1" i="1" dirty="0" smtClean="0"/>
              <a:t>Verbs</a:t>
            </a:r>
            <a:endParaRPr lang="en-US" sz="44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6180"/>
            <a:ext cx="7620000" cy="48120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600" b="1" dirty="0" smtClean="0"/>
              <a:t>Verbs </a:t>
            </a:r>
            <a:r>
              <a:rPr lang="en-US" sz="2600" b="1" dirty="0"/>
              <a:t>always tell the time (also called the tense) of the sentence</a:t>
            </a:r>
            <a:r>
              <a:rPr lang="en-US" sz="2600" b="1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</a:t>
            </a:r>
            <a:r>
              <a:rPr lang="en-US" dirty="0"/>
              <a:t>find a verb in a </a:t>
            </a:r>
            <a:r>
              <a:rPr lang="en-US" dirty="0" smtClean="0"/>
              <a:t>sentence </a:t>
            </a:r>
            <a:r>
              <a:rPr lang="en-US" u="sng" dirty="0"/>
              <a:t>change the time</a:t>
            </a:r>
            <a:r>
              <a:rPr lang="en-US" dirty="0"/>
              <a:t> of the sentence and find the word that </a:t>
            </a:r>
            <a:r>
              <a:rPr lang="en-US" dirty="0" smtClean="0"/>
              <a:t>must change for it to make sense.</a:t>
            </a:r>
            <a:endParaRPr lang="en-US" dirty="0"/>
          </a:p>
          <a:p>
            <a:pPr lvl="1" indent="-342900">
              <a:buFont typeface="Arial"/>
              <a:buChar char="•"/>
            </a:pPr>
            <a:r>
              <a:rPr lang="en-US" b="1" dirty="0"/>
              <a:t>Choose some time words for the past and future, such as "Last year" or "In the past" or "Next year" or "In the future." </a:t>
            </a:r>
          </a:p>
          <a:p>
            <a:pPr lvl="1" indent="-342900">
              <a:buFont typeface="Arial"/>
              <a:buChar char="•"/>
            </a:pPr>
            <a:r>
              <a:rPr lang="en-US" b="1" dirty="0"/>
              <a:t>Then put </a:t>
            </a:r>
            <a:r>
              <a:rPr lang="en-US" b="1" dirty="0" smtClean="0"/>
              <a:t>that phrase in </a:t>
            </a:r>
            <a:r>
              <a:rPr lang="en-US" b="1" dirty="0"/>
              <a:t>front of the sentence you are trying to find the verb in and see which word changes.</a:t>
            </a:r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dirty="0" smtClean="0"/>
              <a:t>Let's add one of these phrases to </a:t>
            </a:r>
            <a:r>
              <a:rPr lang="en-US" dirty="0"/>
              <a:t>our previous sentence</a:t>
            </a:r>
            <a:r>
              <a:rPr lang="en-US" dirty="0" smtClean="0"/>
              <a:t>:</a:t>
            </a:r>
          </a:p>
          <a:p>
            <a:pPr marL="349250" lvl="1" indent="0">
              <a:buNone/>
            </a:pPr>
            <a:r>
              <a:rPr lang="en-US" i="1" dirty="0" smtClean="0"/>
              <a:t>Last year, </a:t>
            </a:r>
            <a:r>
              <a:rPr lang="en-US" i="1" dirty="0"/>
              <a:t>t</a:t>
            </a:r>
            <a:r>
              <a:rPr lang="en-US" i="1" dirty="0" smtClean="0"/>
              <a:t>aking </a:t>
            </a:r>
            <a:r>
              <a:rPr lang="en-US" i="1" dirty="0"/>
              <a:t>dangerous risks seems to frighten most </a:t>
            </a:r>
            <a:r>
              <a:rPr lang="en-US" i="1" dirty="0" smtClean="0"/>
              <a:t>hardworking people.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this to makes sense, “seems” would have to change to “seemed.”</a:t>
            </a:r>
            <a:r>
              <a:rPr lang="en-US" i="1" dirty="0" smtClean="0"/>
              <a:t>  </a:t>
            </a:r>
            <a:r>
              <a:rPr lang="en-US" dirty="0" smtClean="0"/>
              <a:t>That means that </a:t>
            </a:r>
            <a:r>
              <a:rPr lang="en-US" u="sng" dirty="0" smtClean="0"/>
              <a:t>seems</a:t>
            </a:r>
            <a:r>
              <a:rPr lang="en-US" dirty="0" smtClean="0"/>
              <a:t> is the verb in the sentence because it's the word that changes with the time (tense).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749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627" y="143108"/>
            <a:ext cx="8620847" cy="1252193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800" dirty="0" smtClean="0"/>
              <a:t>-</a:t>
            </a:r>
            <a:r>
              <a:rPr lang="en-US" sz="4800" dirty="0" err="1"/>
              <a:t>i</a:t>
            </a:r>
            <a:r>
              <a:rPr lang="en-US" sz="4800" dirty="0" err="1" smtClean="0"/>
              <a:t>ng</a:t>
            </a:r>
            <a:r>
              <a:rPr lang="en-US" sz="4800" dirty="0" smtClean="0"/>
              <a:t> words and to + verb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6737"/>
            <a:ext cx="8378274" cy="4704671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3000" b="1" dirty="0" smtClean="0"/>
              <a:t>Keep in mind: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verbal (</a:t>
            </a:r>
            <a:r>
              <a:rPr lang="en-US" dirty="0"/>
              <a:t>verb + </a:t>
            </a:r>
            <a:r>
              <a:rPr lang="en-US" dirty="0" err="1"/>
              <a:t>ing</a:t>
            </a:r>
            <a:r>
              <a:rPr lang="en-US" dirty="0"/>
              <a:t>) is never a </a:t>
            </a:r>
            <a:r>
              <a:rPr lang="en-US" dirty="0" smtClean="0"/>
              <a:t>complete </a:t>
            </a:r>
            <a:r>
              <a:rPr lang="en-US" dirty="0"/>
              <a:t>verb in a sentence all by itself.  </a:t>
            </a:r>
            <a:endParaRPr lang="en-US" dirty="0" smtClean="0"/>
          </a:p>
          <a:p>
            <a:pPr lvl="2" indent="0">
              <a:buNone/>
            </a:pPr>
            <a:r>
              <a:rPr lang="en-US" dirty="0" smtClean="0"/>
              <a:t>“running, sleeping, being, reading” </a:t>
            </a:r>
            <a:r>
              <a:rPr lang="en-US" dirty="0" err="1" smtClean="0"/>
              <a:t>aren</a:t>
            </a:r>
            <a:r>
              <a:rPr lang="fr-FR" dirty="0" smtClean="0"/>
              <a:t>’</a:t>
            </a:r>
            <a:r>
              <a:rPr lang="en-US" dirty="0" smtClean="0"/>
              <a:t>t complete verbs without a helper like “is, are, was, were.”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 infinitive </a:t>
            </a:r>
            <a:r>
              <a:rPr lang="en-US" dirty="0"/>
              <a:t>(to + verb) is never </a:t>
            </a:r>
            <a:r>
              <a:rPr lang="en-US" dirty="0" smtClean="0"/>
              <a:t>the functional </a:t>
            </a:r>
            <a:r>
              <a:rPr lang="en-US" dirty="0"/>
              <a:t>verb in the sentence</a:t>
            </a:r>
            <a:r>
              <a:rPr lang="en-US" dirty="0" smtClean="0"/>
              <a:t>. </a:t>
            </a:r>
          </a:p>
          <a:p>
            <a:pPr lvl="2" indent="0">
              <a:buNone/>
            </a:pPr>
            <a:r>
              <a:rPr lang="en-US" dirty="0" smtClean="0"/>
              <a:t>“to study, to win, to love, to buy” don’t function as verbs because of the “to” in front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A sentence can have more than one verb.</a:t>
            </a:r>
            <a:endParaRPr lang="en-US" sz="2600" dirty="0"/>
          </a:p>
          <a:p>
            <a:pPr marL="0" lvl="0" indent="0">
              <a:buNone/>
            </a:pPr>
            <a:r>
              <a:rPr lang="en-US" dirty="0" smtClean="0"/>
              <a:t>Also note</a:t>
            </a:r>
            <a:r>
              <a:rPr lang="en-US" dirty="0"/>
              <a:t>:  </a:t>
            </a:r>
            <a:r>
              <a:rPr lang="en-US" dirty="0"/>
              <a:t>S</a:t>
            </a:r>
            <a:r>
              <a:rPr lang="en-US" dirty="0" smtClean="0"/>
              <a:t>ome </a:t>
            </a:r>
            <a:r>
              <a:rPr lang="en-US" dirty="0"/>
              <a:t>verbs seem to consist of two words:  </a:t>
            </a:r>
            <a:endParaRPr lang="en-US" sz="1800" dirty="0"/>
          </a:p>
          <a:p>
            <a:pPr marL="0" indent="0">
              <a:buNone/>
            </a:pPr>
            <a:r>
              <a:rPr lang="en-US" dirty="0" smtClean="0"/>
              <a:t>	Example</a:t>
            </a:r>
            <a:r>
              <a:rPr lang="en-US" dirty="0"/>
              <a:t>:  I am hoping to change jobs soon.</a:t>
            </a:r>
            <a:r>
              <a:rPr lang="en-US" dirty="0" smtClean="0"/>
              <a:t>  The </a:t>
            </a:r>
            <a:r>
              <a:rPr lang="en-US" dirty="0"/>
              <a:t>complete verb is</a:t>
            </a:r>
            <a:r>
              <a:rPr lang="en-US" b="1" dirty="0"/>
              <a:t> "am hoping" </a:t>
            </a:r>
            <a:r>
              <a:rPr lang="en-US" dirty="0"/>
              <a:t>but the important verb to look for is the part that carries the time of the sentence.  </a:t>
            </a:r>
            <a:endParaRPr lang="en-US" sz="18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1898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39</TotalTime>
  <Words>164</Words>
  <Application>Microsoft Macintosh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Pixel</vt:lpstr>
      <vt:lpstr>Verbs</vt:lpstr>
      <vt:lpstr>Parts of a Sentence</vt:lpstr>
      <vt:lpstr>“Action or State of being”  doesn’t help find the verb</vt:lpstr>
      <vt:lpstr>A Working Definition of Verbs</vt:lpstr>
      <vt:lpstr>-ing words and to + verb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Verbs</dc:title>
  <dc:creator>datech2</dc:creator>
  <cp:lastModifiedBy>datech2</cp:lastModifiedBy>
  <cp:revision>4</cp:revision>
  <dcterms:created xsi:type="dcterms:W3CDTF">2015-01-14T05:04:50Z</dcterms:created>
  <dcterms:modified xsi:type="dcterms:W3CDTF">2015-01-14T05:44:44Z</dcterms:modified>
</cp:coreProperties>
</file>