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2/5/17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05243"/>
            <a:ext cx="8305800" cy="1128836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4" name="Picture 3" descr="organiza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44566"/>
            <a:ext cx="7620000" cy="46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4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Coherence means stick together</a:t>
            </a:r>
          </a:p>
          <a:p>
            <a:r>
              <a:rPr lang="en-US" dirty="0" smtClean="0"/>
              <a:t>Use Transitions and Connectors to help connect your paragraphs and sentences better to show relationships.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</a:t>
            </a:r>
            <a:endParaRPr lang="en-US" dirty="0"/>
          </a:p>
        </p:txBody>
      </p:sp>
      <p:pic>
        <p:nvPicPr>
          <p:cNvPr id="4" name="Picture 3" descr="stick togeth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655890"/>
            <a:ext cx="6502400" cy="25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9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“Give Mine to the Birds” Essay</a:t>
            </a:r>
          </a:p>
          <a:p>
            <a:endParaRPr lang="en-US" dirty="0"/>
          </a:p>
          <a:p>
            <a:r>
              <a:rPr lang="en-US" dirty="0" smtClean="0"/>
              <a:t>1. Circle Transitions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 Underline Repeated Key Words that help connect ideas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Picture 3" descr="ov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2" y="2668158"/>
            <a:ext cx="2758274" cy="1051870"/>
          </a:xfrm>
          <a:prstGeom prst="rect">
            <a:avLst/>
          </a:prstGeom>
        </p:spPr>
      </p:pic>
      <p:pic>
        <p:nvPicPr>
          <p:cNvPr id="5" name="Picture 4" descr="underlin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42" y="4461854"/>
            <a:ext cx="3810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2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well organized essay is like a well organized room. The reader can find the thesis, support and details easily.</a:t>
            </a:r>
          </a:p>
          <a:p>
            <a:endParaRPr lang="en-US" dirty="0" smtClean="0"/>
          </a:p>
          <a:p>
            <a:r>
              <a:rPr lang="en-US" dirty="0" smtClean="0"/>
              <a:t>Three ways to achieve organization is to have:</a:t>
            </a:r>
          </a:p>
          <a:p>
            <a:endParaRPr lang="en-US" dirty="0"/>
          </a:p>
          <a:p>
            <a:r>
              <a:rPr lang="en-US" dirty="0" smtClean="0"/>
              <a:t>1. Clear Topic Sentences</a:t>
            </a:r>
          </a:p>
          <a:p>
            <a:r>
              <a:rPr lang="en-US" dirty="0" smtClean="0"/>
              <a:t>2. Unity</a:t>
            </a:r>
          </a:p>
          <a:p>
            <a:r>
              <a:rPr lang="en-US" dirty="0" smtClean="0"/>
              <a:t>3. Coherence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Sentences, Unity, Coherence</a:t>
            </a:r>
            <a:endParaRPr lang="en-US" dirty="0"/>
          </a:p>
        </p:txBody>
      </p:sp>
      <p:pic>
        <p:nvPicPr>
          <p:cNvPr id="4" name="Picture 3" descr="scissor draw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85" y="3784165"/>
            <a:ext cx="4666615" cy="30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topic sentence is the main idea for the whole paragraph.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Sentences</a:t>
            </a:r>
            <a:endParaRPr lang="en-US" dirty="0"/>
          </a:p>
        </p:txBody>
      </p:sp>
      <p:pic>
        <p:nvPicPr>
          <p:cNvPr id="4" name="Picture 3" descr="topic sent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88534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topic sentence has:</a:t>
            </a:r>
          </a:p>
          <a:p>
            <a:r>
              <a:rPr lang="en-US" dirty="0"/>
              <a:t>1. Narrowed topic (What the paragraph is about)</a:t>
            </a:r>
          </a:p>
          <a:p>
            <a:r>
              <a:rPr lang="en-US" dirty="0"/>
              <a:t>2. Focus: Attitude/Opinion (What the writer thinks about the topic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Topic Sentence</a:t>
            </a:r>
            <a:endParaRPr lang="en-US" dirty="0"/>
          </a:p>
        </p:txBody>
      </p:sp>
      <p:pic>
        <p:nvPicPr>
          <p:cNvPr id="5" name="Picture 4" descr="happy-0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01957"/>
            <a:ext cx="4876800" cy="27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9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bad topic sentence is”</a:t>
            </a:r>
          </a:p>
          <a:p>
            <a:r>
              <a:rPr lang="en-US" dirty="0"/>
              <a:t>1. A fact</a:t>
            </a:r>
          </a:p>
          <a:p>
            <a:r>
              <a:rPr lang="en-US" dirty="0"/>
              <a:t>2. Is too broad or narrow for the main idea of the paragraph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Topic Sentence</a:t>
            </a:r>
            <a:endParaRPr lang="en-US" dirty="0"/>
          </a:p>
        </p:txBody>
      </p:sp>
      <p:pic>
        <p:nvPicPr>
          <p:cNvPr id="4" name="Picture 3" descr="unhapp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07200"/>
            <a:ext cx="7620000" cy="265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4904"/>
            <a:ext cx="8229600" cy="5121096"/>
          </a:xfrm>
        </p:spPr>
        <p:txBody>
          <a:bodyPr/>
          <a:lstStyle/>
          <a:p>
            <a:r>
              <a:rPr lang="en-US" dirty="0" smtClean="0"/>
              <a:t>Thesis:</a:t>
            </a:r>
          </a:p>
          <a:p>
            <a:pPr marL="0" indent="0">
              <a:buNone/>
            </a:pPr>
            <a:r>
              <a:rPr lang="en-US" dirty="0" smtClean="0"/>
              <a:t>A man should pay for the first 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Topic Sentences</a:t>
            </a:r>
          </a:p>
          <a:p>
            <a:pPr marL="514350" indent="-514350">
              <a:buAutoNum type="arabicPeriod"/>
            </a:pPr>
            <a:r>
              <a:rPr lang="en-US" dirty="0" smtClean="0"/>
              <a:t>On my first date, I went to McDonalds.</a:t>
            </a:r>
          </a:p>
          <a:p>
            <a:pPr marL="514350" indent="-514350">
              <a:buAutoNum type="arabicPeriod"/>
            </a:pPr>
            <a:r>
              <a:rPr lang="en-US" dirty="0" smtClean="0"/>
              <a:t>Dating is confusing.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is important to show a girl a good first impression.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2504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menpayda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0794"/>
            <a:ext cx="9144000" cy="21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48 of Reader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759" y="884540"/>
            <a:ext cx="8229600" cy="1219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Practice</a:t>
            </a:r>
            <a:br>
              <a:rPr lang="en-US" sz="5400" dirty="0" smtClean="0"/>
            </a:br>
            <a:endParaRPr lang="en-US" sz="5400" dirty="0"/>
          </a:p>
        </p:txBody>
      </p:sp>
      <p:pic>
        <p:nvPicPr>
          <p:cNvPr id="4" name="Picture 3" descr="keep-calm-and-write-a-topic-sentence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103740"/>
            <a:ext cx="5878286" cy="43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0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6215"/>
            <a:ext cx="8229600" cy="5069785"/>
          </a:xfrm>
        </p:spPr>
        <p:txBody>
          <a:bodyPr/>
          <a:lstStyle/>
          <a:p>
            <a:r>
              <a:rPr lang="en-US" dirty="0" smtClean="0"/>
              <a:t>Unity means oneness or wholeness. Sentences are united when they all work together to form and support one point.</a:t>
            </a:r>
          </a:p>
          <a:p>
            <a:pPr marL="0" indent="0">
              <a:buNone/>
            </a:pPr>
            <a:r>
              <a:rPr lang="en-US" dirty="0" smtClean="0"/>
              <a:t>1. Make sure all topic sentences stay unified with the thesis</a:t>
            </a:r>
          </a:p>
          <a:p>
            <a:pPr marL="0" indent="0">
              <a:buNone/>
            </a:pPr>
            <a:r>
              <a:rPr lang="en-US" dirty="0" smtClean="0"/>
              <a:t>2. Make sure all sentences in paragraph unity with the topic sentence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1193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Unity</a:t>
            </a:r>
            <a:endParaRPr lang="en-US" sz="5400" dirty="0"/>
          </a:p>
        </p:txBody>
      </p:sp>
      <p:pic>
        <p:nvPicPr>
          <p:cNvPr id="4" name="Picture 3" descr="worktogeth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27" y="4117686"/>
            <a:ext cx="5978399" cy="27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49 of Reader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pic>
        <p:nvPicPr>
          <p:cNvPr id="4" name="Picture 3" descr="keep-calm-and-practice-un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270501"/>
            <a:ext cx="5878286" cy="42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79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71</TotalTime>
  <Words>267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Organization</vt:lpstr>
      <vt:lpstr>Topic Sentences, Unity, Coherence</vt:lpstr>
      <vt:lpstr>Topic Sentences</vt:lpstr>
      <vt:lpstr>Good Topic Sentence</vt:lpstr>
      <vt:lpstr>Bad Topic Sentence</vt:lpstr>
      <vt:lpstr>Example</vt:lpstr>
      <vt:lpstr>Practice </vt:lpstr>
      <vt:lpstr>Unity</vt:lpstr>
      <vt:lpstr>Practice </vt:lpstr>
      <vt:lpstr>Coherence</vt:lpstr>
      <vt:lpstr>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</dc:title>
  <dc:creator>Julie  Pesano</dc:creator>
  <cp:lastModifiedBy>Julie  Pesano</cp:lastModifiedBy>
  <cp:revision>9</cp:revision>
  <dcterms:created xsi:type="dcterms:W3CDTF">2017-02-06T01:01:08Z</dcterms:created>
  <dcterms:modified xsi:type="dcterms:W3CDTF">2017-02-06T02:12:33Z</dcterms:modified>
</cp:coreProperties>
</file>