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12" r:id="rId2"/>
    <p:sldId id="264" r:id="rId3"/>
    <p:sldId id="313" r:id="rId4"/>
    <p:sldId id="257" r:id="rId5"/>
    <p:sldId id="258" r:id="rId6"/>
    <p:sldId id="275" r:id="rId7"/>
    <p:sldId id="259" r:id="rId8"/>
    <p:sldId id="277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306" r:id="rId20"/>
    <p:sldId id="307" r:id="rId21"/>
    <p:sldId id="309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g4701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2" autoAdjust="0"/>
  </p:normalViewPr>
  <p:slideViewPr>
    <p:cSldViewPr>
      <p:cViewPr varScale="1">
        <p:scale>
          <a:sx n="62" d="100"/>
          <a:sy n="62" d="100"/>
        </p:scale>
        <p:origin x="18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68DED-715F-784E-B5DB-BC4B354F0982}" type="doc">
      <dgm:prSet loTypeId="urn:microsoft.com/office/officeart/2005/8/layout/target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EAB608-3D5F-2345-A6E9-18FA5B69481B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2"/>
              </a:solidFill>
            </a:rPr>
            <a:t>Culturally Incompetent</a:t>
          </a:r>
        </a:p>
      </dgm:t>
    </dgm:pt>
    <dgm:pt modelId="{E2D26435-0A2C-9F46-A621-B7730846E34C}" type="parTrans" cxnId="{704B2ADC-EA66-6945-8E7C-B36444AF827B}">
      <dgm:prSet/>
      <dgm:spPr/>
      <dgm:t>
        <a:bodyPr/>
        <a:lstStyle/>
        <a:p>
          <a:endParaRPr lang="en-US"/>
        </a:p>
      </dgm:t>
    </dgm:pt>
    <dgm:pt modelId="{3CDF11D5-0822-0E4F-9881-AFD0D8855F13}" type="sibTrans" cxnId="{704B2ADC-EA66-6945-8E7C-B36444AF827B}">
      <dgm:prSet/>
      <dgm:spPr/>
      <dgm:t>
        <a:bodyPr/>
        <a:lstStyle/>
        <a:p>
          <a:endParaRPr lang="en-US"/>
        </a:p>
      </dgm:t>
    </dgm:pt>
    <dgm:pt modelId="{BB90943C-B091-4D48-B917-9059036FF8AC}">
      <dgm:prSet phldrT="[Text]" custT="1"/>
      <dgm:spPr/>
      <dgm:t>
        <a:bodyPr/>
        <a:lstStyle/>
        <a:p>
          <a:r>
            <a:rPr lang="en-US" sz="2100" dirty="0"/>
            <a:t>Cognitive: Oblivious</a:t>
          </a:r>
        </a:p>
      </dgm:t>
    </dgm:pt>
    <dgm:pt modelId="{B278502D-1F84-0E45-9675-4F49CA9DC61B}" type="parTrans" cxnId="{AA9158BC-D656-DD47-B9AF-57CDA91CD615}">
      <dgm:prSet/>
      <dgm:spPr/>
      <dgm:t>
        <a:bodyPr/>
        <a:lstStyle/>
        <a:p>
          <a:endParaRPr lang="en-US"/>
        </a:p>
      </dgm:t>
    </dgm:pt>
    <dgm:pt modelId="{49CE660F-7033-E94E-8E6A-B21DC96DF4BA}" type="sibTrans" cxnId="{AA9158BC-D656-DD47-B9AF-57CDA91CD615}">
      <dgm:prSet/>
      <dgm:spPr/>
      <dgm:t>
        <a:bodyPr/>
        <a:lstStyle/>
        <a:p>
          <a:endParaRPr lang="en-US"/>
        </a:p>
      </dgm:t>
    </dgm:pt>
    <dgm:pt modelId="{0D2A56DD-CA68-9B44-B40E-37AC0F2749A1}">
      <dgm:prSet phldrT="[Text]" custT="1"/>
      <dgm:spPr/>
      <dgm:t>
        <a:bodyPr/>
        <a:lstStyle/>
        <a:p>
          <a:r>
            <a:rPr lang="en-US" sz="3000" b="1" dirty="0">
              <a:solidFill>
                <a:srgbClr val="0000FF"/>
              </a:solidFill>
            </a:rPr>
            <a:t>Culturally Sensitive</a:t>
          </a:r>
        </a:p>
      </dgm:t>
    </dgm:pt>
    <dgm:pt modelId="{0B3C7134-CBCA-074F-A759-9AE01D4F60C3}" type="parTrans" cxnId="{1D8D2FDD-44A2-444D-A4EB-7AB18DA5F4A4}">
      <dgm:prSet/>
      <dgm:spPr/>
      <dgm:t>
        <a:bodyPr/>
        <a:lstStyle/>
        <a:p>
          <a:endParaRPr lang="en-US"/>
        </a:p>
      </dgm:t>
    </dgm:pt>
    <dgm:pt modelId="{16C3DA54-AC03-B044-87FA-6C0B80C736A2}" type="sibTrans" cxnId="{1D8D2FDD-44A2-444D-A4EB-7AB18DA5F4A4}">
      <dgm:prSet/>
      <dgm:spPr/>
      <dgm:t>
        <a:bodyPr/>
        <a:lstStyle/>
        <a:p>
          <a:endParaRPr lang="en-US"/>
        </a:p>
      </dgm:t>
    </dgm:pt>
    <dgm:pt modelId="{9625AF5B-0858-0843-8406-386636EC8F89}">
      <dgm:prSet phldrT="[Text]" custT="1"/>
      <dgm:spPr/>
      <dgm:t>
        <a:bodyPr/>
        <a:lstStyle/>
        <a:p>
          <a:r>
            <a:rPr lang="en-US" sz="2100" dirty="0"/>
            <a:t>Cognitive: Aware</a:t>
          </a:r>
        </a:p>
      </dgm:t>
    </dgm:pt>
    <dgm:pt modelId="{7B2E9098-1FA5-AC48-879D-DDA4AFB2F7A6}" type="parTrans" cxnId="{B4439A49-9352-664B-AC55-409CAD3FE13C}">
      <dgm:prSet/>
      <dgm:spPr/>
      <dgm:t>
        <a:bodyPr/>
        <a:lstStyle/>
        <a:p>
          <a:endParaRPr lang="en-US"/>
        </a:p>
      </dgm:t>
    </dgm:pt>
    <dgm:pt modelId="{CD5373F5-7B5A-6740-8453-16C67F335B30}" type="sibTrans" cxnId="{B4439A49-9352-664B-AC55-409CAD3FE13C}">
      <dgm:prSet/>
      <dgm:spPr/>
      <dgm:t>
        <a:bodyPr/>
        <a:lstStyle/>
        <a:p>
          <a:endParaRPr lang="en-US"/>
        </a:p>
      </dgm:t>
    </dgm:pt>
    <dgm:pt modelId="{78BFF476-EF71-E742-AC5B-D1A7E8021AA4}">
      <dgm:prSet phldrT="[Text]" custT="1"/>
      <dgm:spPr/>
      <dgm:t>
        <a:bodyPr/>
        <a:lstStyle/>
        <a:p>
          <a:r>
            <a:rPr lang="en-US" sz="3000" b="1" dirty="0"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rPr>
            <a:t>Culturally Competent</a:t>
          </a:r>
        </a:p>
      </dgm:t>
    </dgm:pt>
    <dgm:pt modelId="{82BA9DE3-03C0-D040-B946-13D2A9BCDA00}" type="parTrans" cxnId="{427AD260-3BED-E143-9733-4C63D2A4909F}">
      <dgm:prSet/>
      <dgm:spPr/>
      <dgm:t>
        <a:bodyPr/>
        <a:lstStyle/>
        <a:p>
          <a:endParaRPr lang="en-US"/>
        </a:p>
      </dgm:t>
    </dgm:pt>
    <dgm:pt modelId="{17A686E8-B101-4842-8766-BB456F0F69A1}" type="sibTrans" cxnId="{427AD260-3BED-E143-9733-4C63D2A4909F}">
      <dgm:prSet/>
      <dgm:spPr/>
      <dgm:t>
        <a:bodyPr/>
        <a:lstStyle/>
        <a:p>
          <a:endParaRPr lang="en-US"/>
        </a:p>
      </dgm:t>
    </dgm:pt>
    <dgm:pt modelId="{B655A0A6-D565-B94E-A350-99EA2821C034}">
      <dgm:prSet phldrT="[Text]" custT="1"/>
      <dgm:spPr/>
      <dgm:t>
        <a:bodyPr/>
        <a:lstStyle/>
        <a:p>
          <a:r>
            <a:rPr lang="en-US" sz="2100" dirty="0"/>
            <a:t>Cognitive: Knowledgeable</a:t>
          </a:r>
        </a:p>
      </dgm:t>
    </dgm:pt>
    <dgm:pt modelId="{83E658AD-5775-D241-A472-A6C26C9AEEAD}" type="parTrans" cxnId="{EBEF09EB-BD41-A944-B6C5-735BAECC123A}">
      <dgm:prSet/>
      <dgm:spPr/>
      <dgm:t>
        <a:bodyPr/>
        <a:lstStyle/>
        <a:p>
          <a:endParaRPr lang="en-US"/>
        </a:p>
      </dgm:t>
    </dgm:pt>
    <dgm:pt modelId="{891B42F6-DB10-8645-9707-76976F61D8F2}" type="sibTrans" cxnId="{EBEF09EB-BD41-A944-B6C5-735BAECC123A}">
      <dgm:prSet/>
      <dgm:spPr/>
      <dgm:t>
        <a:bodyPr/>
        <a:lstStyle/>
        <a:p>
          <a:endParaRPr lang="en-US"/>
        </a:p>
      </dgm:t>
    </dgm:pt>
    <dgm:pt modelId="{7B493A85-4EC5-6044-AD68-81F922518EA8}">
      <dgm:prSet phldrT="[Text]" custT="1"/>
      <dgm:spPr/>
      <dgm:t>
        <a:bodyPr/>
        <a:lstStyle/>
        <a:p>
          <a:r>
            <a:rPr lang="en-US" sz="2100" dirty="0"/>
            <a:t>Psychomotor: Unskilled</a:t>
          </a:r>
        </a:p>
      </dgm:t>
    </dgm:pt>
    <dgm:pt modelId="{415EF16A-7B02-C34B-95D4-9CEDF7491547}" type="sibTrans" cxnId="{41928EC9-8D84-4A4A-B5A4-989327FB0B6D}">
      <dgm:prSet/>
      <dgm:spPr/>
      <dgm:t>
        <a:bodyPr/>
        <a:lstStyle/>
        <a:p>
          <a:endParaRPr lang="en-US"/>
        </a:p>
      </dgm:t>
    </dgm:pt>
    <dgm:pt modelId="{D7C50BEF-9007-274D-96F2-C825E55E5353}" type="parTrans" cxnId="{41928EC9-8D84-4A4A-B5A4-989327FB0B6D}">
      <dgm:prSet/>
      <dgm:spPr/>
      <dgm:t>
        <a:bodyPr/>
        <a:lstStyle/>
        <a:p>
          <a:endParaRPr lang="en-US"/>
        </a:p>
      </dgm:t>
    </dgm:pt>
    <dgm:pt modelId="{B75C87E6-E599-8444-BBB6-F12F987EBC99}">
      <dgm:prSet phldrT="[Text]" custT="1"/>
      <dgm:spPr/>
      <dgm:t>
        <a:bodyPr/>
        <a:lstStyle/>
        <a:p>
          <a:r>
            <a:rPr lang="en-US" sz="2100" dirty="0"/>
            <a:t>Affective: Apathetic</a:t>
          </a:r>
        </a:p>
      </dgm:t>
    </dgm:pt>
    <dgm:pt modelId="{321460DC-6F45-AF4B-A913-26963C1568F6}" type="sibTrans" cxnId="{8A5B3B7B-2FC6-B249-94FF-258D2D40FAD9}">
      <dgm:prSet/>
      <dgm:spPr/>
      <dgm:t>
        <a:bodyPr/>
        <a:lstStyle/>
        <a:p>
          <a:endParaRPr lang="en-US"/>
        </a:p>
      </dgm:t>
    </dgm:pt>
    <dgm:pt modelId="{D556EDCB-D333-C244-916C-269245B00C0E}" type="parTrans" cxnId="{8A5B3B7B-2FC6-B249-94FF-258D2D40FAD9}">
      <dgm:prSet/>
      <dgm:spPr/>
      <dgm:t>
        <a:bodyPr/>
        <a:lstStyle/>
        <a:p>
          <a:endParaRPr lang="en-US"/>
        </a:p>
      </dgm:t>
    </dgm:pt>
    <dgm:pt modelId="{68B64C7C-415D-694B-ADC9-A3AD3AC69C99}">
      <dgm:prSet custT="1"/>
      <dgm:spPr/>
      <dgm:t>
        <a:bodyPr/>
        <a:lstStyle/>
        <a:p>
          <a:r>
            <a:rPr lang="en-US" sz="2100" dirty="0"/>
            <a:t>Affective: Sympathetic</a:t>
          </a:r>
        </a:p>
      </dgm:t>
    </dgm:pt>
    <dgm:pt modelId="{500B9662-7873-3441-B238-B2C35B999241}" type="parTrans" cxnId="{A1C64742-9CD2-734A-9A05-1BC02B7FAD3F}">
      <dgm:prSet/>
      <dgm:spPr/>
      <dgm:t>
        <a:bodyPr/>
        <a:lstStyle/>
        <a:p>
          <a:endParaRPr lang="en-US"/>
        </a:p>
      </dgm:t>
    </dgm:pt>
    <dgm:pt modelId="{AAE79195-0C18-F645-B821-ADA1FF67DA4E}" type="sibTrans" cxnId="{A1C64742-9CD2-734A-9A05-1BC02B7FAD3F}">
      <dgm:prSet/>
      <dgm:spPr/>
      <dgm:t>
        <a:bodyPr/>
        <a:lstStyle/>
        <a:p>
          <a:endParaRPr lang="en-US"/>
        </a:p>
      </dgm:t>
    </dgm:pt>
    <dgm:pt modelId="{3FEB9103-DB8B-D64A-BEB6-30F3A94852EE}">
      <dgm:prSet custT="1"/>
      <dgm:spPr/>
      <dgm:t>
        <a:bodyPr/>
        <a:lstStyle/>
        <a:p>
          <a:r>
            <a:rPr lang="en-US" sz="2100" dirty="0"/>
            <a:t>Psychomotor: Developing skills</a:t>
          </a:r>
        </a:p>
      </dgm:t>
    </dgm:pt>
    <dgm:pt modelId="{E26B8FCF-D2F8-9942-9A02-6E2CEC61B5C4}" type="parTrans" cxnId="{911D61DA-326D-E449-AC76-4473C3D828CC}">
      <dgm:prSet/>
      <dgm:spPr/>
      <dgm:t>
        <a:bodyPr/>
        <a:lstStyle/>
        <a:p>
          <a:endParaRPr lang="en-US"/>
        </a:p>
      </dgm:t>
    </dgm:pt>
    <dgm:pt modelId="{83F2D843-CDBD-2448-AC72-D1016F2B94C0}" type="sibTrans" cxnId="{911D61DA-326D-E449-AC76-4473C3D828CC}">
      <dgm:prSet/>
      <dgm:spPr/>
      <dgm:t>
        <a:bodyPr/>
        <a:lstStyle/>
        <a:p>
          <a:endParaRPr lang="en-US"/>
        </a:p>
      </dgm:t>
    </dgm:pt>
    <dgm:pt modelId="{23BB6B6D-D65C-F940-A0E8-BCDCFBDD8FA8}">
      <dgm:prSet custT="1"/>
      <dgm:spPr/>
      <dgm:t>
        <a:bodyPr/>
        <a:lstStyle/>
        <a:p>
          <a:r>
            <a:rPr lang="en-US" sz="2100" dirty="0"/>
            <a:t>Affective: Committed to change / learning</a:t>
          </a:r>
        </a:p>
      </dgm:t>
    </dgm:pt>
    <dgm:pt modelId="{3B9FC445-8A1F-D245-995A-2092EA9ADAC0}" type="parTrans" cxnId="{9F23DC02-ED99-124D-AD0C-7613273C277A}">
      <dgm:prSet/>
      <dgm:spPr/>
      <dgm:t>
        <a:bodyPr/>
        <a:lstStyle/>
        <a:p>
          <a:endParaRPr lang="en-US"/>
        </a:p>
      </dgm:t>
    </dgm:pt>
    <dgm:pt modelId="{81E13C25-10F8-A148-9000-299A9EDD6042}" type="sibTrans" cxnId="{9F23DC02-ED99-124D-AD0C-7613273C277A}">
      <dgm:prSet/>
      <dgm:spPr/>
      <dgm:t>
        <a:bodyPr/>
        <a:lstStyle/>
        <a:p>
          <a:endParaRPr lang="en-US"/>
        </a:p>
      </dgm:t>
    </dgm:pt>
    <dgm:pt modelId="{9D63D55D-5D53-094D-BA02-C78DC27CAB32}">
      <dgm:prSet custT="1"/>
      <dgm:spPr/>
      <dgm:t>
        <a:bodyPr/>
        <a:lstStyle/>
        <a:p>
          <a:r>
            <a:rPr lang="en-US" sz="2100" dirty="0"/>
            <a:t>Psychomotor: Highly skilled</a:t>
          </a:r>
        </a:p>
      </dgm:t>
    </dgm:pt>
    <dgm:pt modelId="{A1DE3BFB-29EF-1349-B515-DBA2F330D250}" type="parTrans" cxnId="{C6B65D25-DF27-CE44-9F40-CC13EDA1E3C1}">
      <dgm:prSet/>
      <dgm:spPr/>
      <dgm:t>
        <a:bodyPr/>
        <a:lstStyle/>
        <a:p>
          <a:endParaRPr lang="en-US"/>
        </a:p>
      </dgm:t>
    </dgm:pt>
    <dgm:pt modelId="{ECDA7A53-FB8E-FA49-9C92-821A071AAF69}" type="sibTrans" cxnId="{C6B65D25-DF27-CE44-9F40-CC13EDA1E3C1}">
      <dgm:prSet/>
      <dgm:spPr/>
      <dgm:t>
        <a:bodyPr/>
        <a:lstStyle/>
        <a:p>
          <a:endParaRPr lang="en-US"/>
        </a:p>
      </dgm:t>
    </dgm:pt>
    <dgm:pt modelId="{4BEF60A4-FF80-FF4F-BF03-5D5371B5E898}" type="pres">
      <dgm:prSet presAssocID="{99268DED-715F-784E-B5DB-BC4B354F098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1CB56CB-5CB8-7F46-A143-696686E1DD6C}" type="pres">
      <dgm:prSet presAssocID="{26EAB608-3D5F-2345-A6E9-18FA5B69481B}" presName="circle1" presStyleLbl="node1" presStyleIdx="0" presStyleCnt="3" custScaleX="90785" custScaleY="99807" custLinFactNeighborX="1004" custLinFactNeighborY="4204"/>
      <dgm:spPr/>
    </dgm:pt>
    <dgm:pt modelId="{76B1A1A4-5465-FB40-A449-DF452E748A97}" type="pres">
      <dgm:prSet presAssocID="{26EAB608-3D5F-2345-A6E9-18FA5B69481B}" presName="space" presStyleCnt="0"/>
      <dgm:spPr/>
    </dgm:pt>
    <dgm:pt modelId="{4ECBEDA4-55D4-2A45-887D-87FFE6E18836}" type="pres">
      <dgm:prSet presAssocID="{26EAB608-3D5F-2345-A6E9-18FA5B69481B}" presName="rect1" presStyleLbl="alignAcc1" presStyleIdx="0" presStyleCnt="3" custScaleX="108816"/>
      <dgm:spPr/>
    </dgm:pt>
    <dgm:pt modelId="{3A135347-6A6E-6845-8B4E-E85186B01548}" type="pres">
      <dgm:prSet presAssocID="{0D2A56DD-CA68-9B44-B40E-37AC0F2749A1}" presName="vertSpace2" presStyleLbl="node1" presStyleIdx="0" presStyleCnt="3"/>
      <dgm:spPr/>
    </dgm:pt>
    <dgm:pt modelId="{31313AB7-6206-6C42-B70C-E9C790A9A5A1}" type="pres">
      <dgm:prSet presAssocID="{0D2A56DD-CA68-9B44-B40E-37AC0F2749A1}" presName="circle2" presStyleLbl="node1" presStyleIdx="1" presStyleCnt="3" custLinFactNeighborX="-7392" custLinFactNeighborY="462"/>
      <dgm:spPr/>
    </dgm:pt>
    <dgm:pt modelId="{A7030543-388E-9845-91EB-8D8716C0FE96}" type="pres">
      <dgm:prSet presAssocID="{0D2A56DD-CA68-9B44-B40E-37AC0F2749A1}" presName="rect2" presStyleLbl="alignAcc1" presStyleIdx="1" presStyleCnt="3" custScaleX="109331"/>
      <dgm:spPr/>
    </dgm:pt>
    <dgm:pt modelId="{29A2001C-0276-A044-9277-5607A6CC0AF3}" type="pres">
      <dgm:prSet presAssocID="{78BFF476-EF71-E742-AC5B-D1A7E8021AA4}" presName="vertSpace3" presStyleLbl="node1" presStyleIdx="1" presStyleCnt="3"/>
      <dgm:spPr/>
    </dgm:pt>
    <dgm:pt modelId="{51CAA92B-41A4-8349-A770-4731CD33E641}" type="pres">
      <dgm:prSet presAssocID="{78BFF476-EF71-E742-AC5B-D1A7E8021AA4}" presName="circle3" presStyleLbl="node1" presStyleIdx="2" presStyleCnt="3"/>
      <dgm:spPr/>
    </dgm:pt>
    <dgm:pt modelId="{028FFB1F-B9F9-CB42-B914-FB4994246C23}" type="pres">
      <dgm:prSet presAssocID="{78BFF476-EF71-E742-AC5B-D1A7E8021AA4}" presName="rect3" presStyleLbl="alignAcc1" presStyleIdx="2" presStyleCnt="3" custScaleX="109331"/>
      <dgm:spPr/>
    </dgm:pt>
    <dgm:pt modelId="{48BDD8D7-45C1-3242-8B9B-E1A6A9488BCA}" type="pres">
      <dgm:prSet presAssocID="{26EAB608-3D5F-2345-A6E9-18FA5B69481B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B628A33-6BF5-304A-B65A-0B1674353B8D}" type="pres">
      <dgm:prSet presAssocID="{26EAB608-3D5F-2345-A6E9-18FA5B69481B}" presName="rect1ChTx" presStyleLbl="alignAcc1" presStyleIdx="2" presStyleCnt="3" custScaleX="131306">
        <dgm:presLayoutVars>
          <dgm:bulletEnabled val="1"/>
        </dgm:presLayoutVars>
      </dgm:prSet>
      <dgm:spPr/>
    </dgm:pt>
    <dgm:pt modelId="{E1083D1E-41EC-7848-A020-5A2370F4DBAA}" type="pres">
      <dgm:prSet presAssocID="{0D2A56DD-CA68-9B44-B40E-37AC0F2749A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5DC843E-1905-244A-8F4D-9DC8442C1756}" type="pres">
      <dgm:prSet presAssocID="{0D2A56DD-CA68-9B44-B40E-37AC0F2749A1}" presName="rect2ChTx" presStyleLbl="alignAcc1" presStyleIdx="2" presStyleCnt="3" custScaleX="129907">
        <dgm:presLayoutVars>
          <dgm:bulletEnabled val="1"/>
        </dgm:presLayoutVars>
      </dgm:prSet>
      <dgm:spPr/>
    </dgm:pt>
    <dgm:pt modelId="{9CCB7AD7-8CFC-404B-92E1-6883D1DE200B}" type="pres">
      <dgm:prSet presAssocID="{78BFF476-EF71-E742-AC5B-D1A7E8021AA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006AEC7-9B6B-3B47-AE1B-2C3B50B07623}" type="pres">
      <dgm:prSet presAssocID="{78BFF476-EF71-E742-AC5B-D1A7E8021AA4}" presName="rect3ChTx" presStyleLbl="alignAcc1" presStyleIdx="2" presStyleCnt="3" custScaleX="131596">
        <dgm:presLayoutVars>
          <dgm:bulletEnabled val="1"/>
        </dgm:presLayoutVars>
      </dgm:prSet>
      <dgm:spPr/>
    </dgm:pt>
  </dgm:ptLst>
  <dgm:cxnLst>
    <dgm:cxn modelId="{9F23DC02-ED99-124D-AD0C-7613273C277A}" srcId="{78BFF476-EF71-E742-AC5B-D1A7E8021AA4}" destId="{23BB6B6D-D65C-F940-A0E8-BCDCFBDD8FA8}" srcOrd="1" destOrd="0" parTransId="{3B9FC445-8A1F-D245-995A-2092EA9ADAC0}" sibTransId="{81E13C25-10F8-A148-9000-299A9EDD6042}"/>
    <dgm:cxn modelId="{027CD906-52B6-6249-BCCE-0F32471D7990}" type="presOf" srcId="{26EAB608-3D5F-2345-A6E9-18FA5B69481B}" destId="{4ECBEDA4-55D4-2A45-887D-87FFE6E18836}" srcOrd="0" destOrd="0" presId="urn:microsoft.com/office/officeart/2005/8/layout/target3"/>
    <dgm:cxn modelId="{4D423010-7980-AD4A-8858-DBDC0E4EAED0}" type="presOf" srcId="{99268DED-715F-784E-B5DB-BC4B354F0982}" destId="{4BEF60A4-FF80-FF4F-BF03-5D5371B5E898}" srcOrd="0" destOrd="0" presId="urn:microsoft.com/office/officeart/2005/8/layout/target3"/>
    <dgm:cxn modelId="{C6B65D25-DF27-CE44-9F40-CC13EDA1E3C1}" srcId="{78BFF476-EF71-E742-AC5B-D1A7E8021AA4}" destId="{9D63D55D-5D53-094D-BA02-C78DC27CAB32}" srcOrd="2" destOrd="0" parTransId="{A1DE3BFB-29EF-1349-B515-DBA2F330D250}" sibTransId="{ECDA7A53-FB8E-FA49-9C92-821A071AAF69}"/>
    <dgm:cxn modelId="{B41C173F-5B73-4B44-ADFB-A41674B7FA19}" type="presOf" srcId="{9625AF5B-0858-0843-8406-386636EC8F89}" destId="{A5DC843E-1905-244A-8F4D-9DC8442C1756}" srcOrd="0" destOrd="0" presId="urn:microsoft.com/office/officeart/2005/8/layout/target3"/>
    <dgm:cxn modelId="{7D081B5C-B174-C941-8A03-0C09FC963C1B}" type="presOf" srcId="{0D2A56DD-CA68-9B44-B40E-37AC0F2749A1}" destId="{A7030543-388E-9845-91EB-8D8716C0FE96}" srcOrd="0" destOrd="0" presId="urn:microsoft.com/office/officeart/2005/8/layout/target3"/>
    <dgm:cxn modelId="{6C84975E-A484-B74C-A4CB-6B7E89EA3346}" type="presOf" srcId="{0D2A56DD-CA68-9B44-B40E-37AC0F2749A1}" destId="{E1083D1E-41EC-7848-A020-5A2370F4DBAA}" srcOrd="1" destOrd="0" presId="urn:microsoft.com/office/officeart/2005/8/layout/target3"/>
    <dgm:cxn modelId="{427AD260-3BED-E143-9733-4C63D2A4909F}" srcId="{99268DED-715F-784E-B5DB-BC4B354F0982}" destId="{78BFF476-EF71-E742-AC5B-D1A7E8021AA4}" srcOrd="2" destOrd="0" parTransId="{82BA9DE3-03C0-D040-B946-13D2A9BCDA00}" sibTransId="{17A686E8-B101-4842-8766-BB456F0F69A1}"/>
    <dgm:cxn modelId="{46BA0242-56CA-3F47-947B-1A90BC036C12}" type="presOf" srcId="{B75C87E6-E599-8444-BBB6-F12F987EBC99}" destId="{EB628A33-6BF5-304A-B65A-0B1674353B8D}" srcOrd="0" destOrd="1" presId="urn:microsoft.com/office/officeart/2005/8/layout/target3"/>
    <dgm:cxn modelId="{A1C64742-9CD2-734A-9A05-1BC02B7FAD3F}" srcId="{0D2A56DD-CA68-9B44-B40E-37AC0F2749A1}" destId="{68B64C7C-415D-694B-ADC9-A3AD3AC69C99}" srcOrd="1" destOrd="0" parTransId="{500B9662-7873-3441-B238-B2C35B999241}" sibTransId="{AAE79195-0C18-F645-B821-ADA1FF67DA4E}"/>
    <dgm:cxn modelId="{62821D47-831A-CD4C-A3F7-23C349FFCE50}" type="presOf" srcId="{B655A0A6-D565-B94E-A350-99EA2821C034}" destId="{9006AEC7-9B6B-3B47-AE1B-2C3B50B07623}" srcOrd="0" destOrd="0" presId="urn:microsoft.com/office/officeart/2005/8/layout/target3"/>
    <dgm:cxn modelId="{B4439A49-9352-664B-AC55-409CAD3FE13C}" srcId="{0D2A56DD-CA68-9B44-B40E-37AC0F2749A1}" destId="{9625AF5B-0858-0843-8406-386636EC8F89}" srcOrd="0" destOrd="0" parTransId="{7B2E9098-1FA5-AC48-879D-DDA4AFB2F7A6}" sibTransId="{CD5373F5-7B5A-6740-8453-16C67F335B30}"/>
    <dgm:cxn modelId="{36FAB674-A844-824F-9C4B-0610FB8780CC}" type="presOf" srcId="{3FEB9103-DB8B-D64A-BEB6-30F3A94852EE}" destId="{A5DC843E-1905-244A-8F4D-9DC8442C1756}" srcOrd="0" destOrd="2" presId="urn:microsoft.com/office/officeart/2005/8/layout/target3"/>
    <dgm:cxn modelId="{8A5B3B7B-2FC6-B249-94FF-258D2D40FAD9}" srcId="{26EAB608-3D5F-2345-A6E9-18FA5B69481B}" destId="{B75C87E6-E599-8444-BBB6-F12F987EBC99}" srcOrd="1" destOrd="0" parTransId="{D556EDCB-D333-C244-916C-269245B00C0E}" sibTransId="{321460DC-6F45-AF4B-A913-26963C1568F6}"/>
    <dgm:cxn modelId="{9F2F9F8F-3454-AB48-8E19-E05DDCFE5678}" type="presOf" srcId="{9D63D55D-5D53-094D-BA02-C78DC27CAB32}" destId="{9006AEC7-9B6B-3B47-AE1B-2C3B50B07623}" srcOrd="0" destOrd="2" presId="urn:microsoft.com/office/officeart/2005/8/layout/target3"/>
    <dgm:cxn modelId="{174AC498-74E7-1B49-8A7A-27153AA638F0}" type="presOf" srcId="{23BB6B6D-D65C-F940-A0E8-BCDCFBDD8FA8}" destId="{9006AEC7-9B6B-3B47-AE1B-2C3B50B07623}" srcOrd="0" destOrd="1" presId="urn:microsoft.com/office/officeart/2005/8/layout/target3"/>
    <dgm:cxn modelId="{540093BA-BB62-8948-BD80-2F9868BEF21A}" type="presOf" srcId="{78BFF476-EF71-E742-AC5B-D1A7E8021AA4}" destId="{028FFB1F-B9F9-CB42-B914-FB4994246C23}" srcOrd="0" destOrd="0" presId="urn:microsoft.com/office/officeart/2005/8/layout/target3"/>
    <dgm:cxn modelId="{AA9158BC-D656-DD47-B9AF-57CDA91CD615}" srcId="{26EAB608-3D5F-2345-A6E9-18FA5B69481B}" destId="{BB90943C-B091-4D48-B917-9059036FF8AC}" srcOrd="0" destOrd="0" parTransId="{B278502D-1F84-0E45-9675-4F49CA9DC61B}" sibTransId="{49CE660F-7033-E94E-8E6A-B21DC96DF4BA}"/>
    <dgm:cxn modelId="{C864FDBD-AC0B-A249-B6AA-5C9248B07AC9}" type="presOf" srcId="{7B493A85-4EC5-6044-AD68-81F922518EA8}" destId="{EB628A33-6BF5-304A-B65A-0B1674353B8D}" srcOrd="0" destOrd="2" presId="urn:microsoft.com/office/officeart/2005/8/layout/target3"/>
    <dgm:cxn modelId="{53FAE6C7-B0D7-DD47-85EC-FD818C9FB3B6}" type="presOf" srcId="{68B64C7C-415D-694B-ADC9-A3AD3AC69C99}" destId="{A5DC843E-1905-244A-8F4D-9DC8442C1756}" srcOrd="0" destOrd="1" presId="urn:microsoft.com/office/officeart/2005/8/layout/target3"/>
    <dgm:cxn modelId="{41928EC9-8D84-4A4A-B5A4-989327FB0B6D}" srcId="{26EAB608-3D5F-2345-A6E9-18FA5B69481B}" destId="{7B493A85-4EC5-6044-AD68-81F922518EA8}" srcOrd="2" destOrd="0" parTransId="{D7C50BEF-9007-274D-96F2-C825E55E5353}" sibTransId="{415EF16A-7B02-C34B-95D4-9CEDF7491547}"/>
    <dgm:cxn modelId="{18361CD5-456F-2942-9D5E-312902740C98}" type="presOf" srcId="{26EAB608-3D5F-2345-A6E9-18FA5B69481B}" destId="{48BDD8D7-45C1-3242-8B9B-E1A6A9488BCA}" srcOrd="1" destOrd="0" presId="urn:microsoft.com/office/officeart/2005/8/layout/target3"/>
    <dgm:cxn modelId="{911D61DA-326D-E449-AC76-4473C3D828CC}" srcId="{0D2A56DD-CA68-9B44-B40E-37AC0F2749A1}" destId="{3FEB9103-DB8B-D64A-BEB6-30F3A94852EE}" srcOrd="2" destOrd="0" parTransId="{E26B8FCF-D2F8-9942-9A02-6E2CEC61B5C4}" sibTransId="{83F2D843-CDBD-2448-AC72-D1016F2B94C0}"/>
    <dgm:cxn modelId="{704B2ADC-EA66-6945-8E7C-B36444AF827B}" srcId="{99268DED-715F-784E-B5DB-BC4B354F0982}" destId="{26EAB608-3D5F-2345-A6E9-18FA5B69481B}" srcOrd="0" destOrd="0" parTransId="{E2D26435-0A2C-9F46-A621-B7730846E34C}" sibTransId="{3CDF11D5-0822-0E4F-9881-AFD0D8855F13}"/>
    <dgm:cxn modelId="{1D8D2FDD-44A2-444D-A4EB-7AB18DA5F4A4}" srcId="{99268DED-715F-784E-B5DB-BC4B354F0982}" destId="{0D2A56DD-CA68-9B44-B40E-37AC0F2749A1}" srcOrd="1" destOrd="0" parTransId="{0B3C7134-CBCA-074F-A759-9AE01D4F60C3}" sibTransId="{16C3DA54-AC03-B044-87FA-6C0B80C736A2}"/>
    <dgm:cxn modelId="{8BA70CE8-BB79-D448-8691-43183258A2DF}" type="presOf" srcId="{BB90943C-B091-4D48-B917-9059036FF8AC}" destId="{EB628A33-6BF5-304A-B65A-0B1674353B8D}" srcOrd="0" destOrd="0" presId="urn:microsoft.com/office/officeart/2005/8/layout/target3"/>
    <dgm:cxn modelId="{EBEF09EB-BD41-A944-B6C5-735BAECC123A}" srcId="{78BFF476-EF71-E742-AC5B-D1A7E8021AA4}" destId="{B655A0A6-D565-B94E-A350-99EA2821C034}" srcOrd="0" destOrd="0" parTransId="{83E658AD-5775-D241-A472-A6C26C9AEEAD}" sibTransId="{891B42F6-DB10-8645-9707-76976F61D8F2}"/>
    <dgm:cxn modelId="{76CC54FE-B827-E84C-B726-DFC85F780CF3}" type="presOf" srcId="{78BFF476-EF71-E742-AC5B-D1A7E8021AA4}" destId="{9CCB7AD7-8CFC-404B-92E1-6883D1DE200B}" srcOrd="1" destOrd="0" presId="urn:microsoft.com/office/officeart/2005/8/layout/target3"/>
    <dgm:cxn modelId="{24758CC3-FF0F-2547-89A5-E2AACBFE3DC1}" type="presParOf" srcId="{4BEF60A4-FF80-FF4F-BF03-5D5371B5E898}" destId="{E1CB56CB-5CB8-7F46-A143-696686E1DD6C}" srcOrd="0" destOrd="0" presId="urn:microsoft.com/office/officeart/2005/8/layout/target3"/>
    <dgm:cxn modelId="{B42F5A06-ECE6-DC4B-9388-FD0B854C4CA3}" type="presParOf" srcId="{4BEF60A4-FF80-FF4F-BF03-5D5371B5E898}" destId="{76B1A1A4-5465-FB40-A449-DF452E748A97}" srcOrd="1" destOrd="0" presId="urn:microsoft.com/office/officeart/2005/8/layout/target3"/>
    <dgm:cxn modelId="{CECD46B0-122B-E942-A6E3-00F1AABE7207}" type="presParOf" srcId="{4BEF60A4-FF80-FF4F-BF03-5D5371B5E898}" destId="{4ECBEDA4-55D4-2A45-887D-87FFE6E18836}" srcOrd="2" destOrd="0" presId="urn:microsoft.com/office/officeart/2005/8/layout/target3"/>
    <dgm:cxn modelId="{5853A809-1254-BB4A-95A1-D4FA59D0D4F6}" type="presParOf" srcId="{4BEF60A4-FF80-FF4F-BF03-5D5371B5E898}" destId="{3A135347-6A6E-6845-8B4E-E85186B01548}" srcOrd="3" destOrd="0" presId="urn:microsoft.com/office/officeart/2005/8/layout/target3"/>
    <dgm:cxn modelId="{555FD4AF-3BB8-B64D-822B-10DD18070186}" type="presParOf" srcId="{4BEF60A4-FF80-FF4F-BF03-5D5371B5E898}" destId="{31313AB7-6206-6C42-B70C-E9C790A9A5A1}" srcOrd="4" destOrd="0" presId="urn:microsoft.com/office/officeart/2005/8/layout/target3"/>
    <dgm:cxn modelId="{F3955517-E351-0A4E-8221-1C894870D128}" type="presParOf" srcId="{4BEF60A4-FF80-FF4F-BF03-5D5371B5E898}" destId="{A7030543-388E-9845-91EB-8D8716C0FE96}" srcOrd="5" destOrd="0" presId="urn:microsoft.com/office/officeart/2005/8/layout/target3"/>
    <dgm:cxn modelId="{D6E33382-AD8F-8C47-8081-870793B04C62}" type="presParOf" srcId="{4BEF60A4-FF80-FF4F-BF03-5D5371B5E898}" destId="{29A2001C-0276-A044-9277-5607A6CC0AF3}" srcOrd="6" destOrd="0" presId="urn:microsoft.com/office/officeart/2005/8/layout/target3"/>
    <dgm:cxn modelId="{20F0B886-A77E-1443-9D8C-5D66F063C1E4}" type="presParOf" srcId="{4BEF60A4-FF80-FF4F-BF03-5D5371B5E898}" destId="{51CAA92B-41A4-8349-A770-4731CD33E641}" srcOrd="7" destOrd="0" presId="urn:microsoft.com/office/officeart/2005/8/layout/target3"/>
    <dgm:cxn modelId="{50BB577C-CAA0-E44B-B600-5D2777356D6D}" type="presParOf" srcId="{4BEF60A4-FF80-FF4F-BF03-5D5371B5E898}" destId="{028FFB1F-B9F9-CB42-B914-FB4994246C23}" srcOrd="8" destOrd="0" presId="urn:microsoft.com/office/officeart/2005/8/layout/target3"/>
    <dgm:cxn modelId="{0096C435-968C-9F45-94E6-FE24856FA7CF}" type="presParOf" srcId="{4BEF60A4-FF80-FF4F-BF03-5D5371B5E898}" destId="{48BDD8D7-45C1-3242-8B9B-E1A6A9488BCA}" srcOrd="9" destOrd="0" presId="urn:microsoft.com/office/officeart/2005/8/layout/target3"/>
    <dgm:cxn modelId="{3B1DF39C-DC20-3B48-846F-F8F33520E38B}" type="presParOf" srcId="{4BEF60A4-FF80-FF4F-BF03-5D5371B5E898}" destId="{EB628A33-6BF5-304A-B65A-0B1674353B8D}" srcOrd="10" destOrd="0" presId="urn:microsoft.com/office/officeart/2005/8/layout/target3"/>
    <dgm:cxn modelId="{760AAD6D-68EE-B34E-B1F5-57B441EA4955}" type="presParOf" srcId="{4BEF60A4-FF80-FF4F-BF03-5D5371B5E898}" destId="{E1083D1E-41EC-7848-A020-5A2370F4DBAA}" srcOrd="11" destOrd="0" presId="urn:microsoft.com/office/officeart/2005/8/layout/target3"/>
    <dgm:cxn modelId="{33C4F66B-2165-3042-B199-F0D8D538DE7D}" type="presParOf" srcId="{4BEF60A4-FF80-FF4F-BF03-5D5371B5E898}" destId="{A5DC843E-1905-244A-8F4D-9DC8442C1756}" srcOrd="12" destOrd="0" presId="urn:microsoft.com/office/officeart/2005/8/layout/target3"/>
    <dgm:cxn modelId="{685A2105-58AD-0244-B8DC-C66706329A84}" type="presParOf" srcId="{4BEF60A4-FF80-FF4F-BF03-5D5371B5E898}" destId="{9CCB7AD7-8CFC-404B-92E1-6883D1DE200B}" srcOrd="13" destOrd="0" presId="urn:microsoft.com/office/officeart/2005/8/layout/target3"/>
    <dgm:cxn modelId="{B3F8DDB2-7AC6-AD42-A1E7-B2F5514A25D5}" type="presParOf" srcId="{4BEF60A4-FF80-FF4F-BF03-5D5371B5E898}" destId="{9006AEC7-9B6B-3B47-AE1B-2C3B50B0762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EF137-839E-A24D-AEDE-380D9BAE491E}" type="doc">
      <dgm:prSet loTypeId="urn:microsoft.com/office/officeart/2008/layout/VerticalCurvedList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E3A7DD-1B6D-8845-8724-5F42D52E41FD}">
      <dgm:prSet/>
      <dgm:spPr/>
      <dgm:t>
        <a:bodyPr/>
        <a:lstStyle/>
        <a:p>
          <a:pPr rtl="0"/>
          <a:r>
            <a:rPr lang="en-US" dirty="0"/>
            <a:t>Cultural awareness</a:t>
          </a:r>
        </a:p>
      </dgm:t>
    </dgm:pt>
    <dgm:pt modelId="{3F2225F9-A25E-684F-8FC6-A20D7910741A}" type="parTrans" cxnId="{601B7B4F-081B-324F-94D8-42CCE762C416}">
      <dgm:prSet/>
      <dgm:spPr/>
      <dgm:t>
        <a:bodyPr/>
        <a:lstStyle/>
        <a:p>
          <a:endParaRPr lang="en-US"/>
        </a:p>
      </dgm:t>
    </dgm:pt>
    <dgm:pt modelId="{AFED5026-0BB8-574B-B6DF-EE1CBADC2A2E}" type="sibTrans" cxnId="{601B7B4F-081B-324F-94D8-42CCE762C416}">
      <dgm:prSet/>
      <dgm:spPr/>
      <dgm:t>
        <a:bodyPr/>
        <a:lstStyle/>
        <a:p>
          <a:endParaRPr lang="en-US"/>
        </a:p>
      </dgm:t>
    </dgm:pt>
    <dgm:pt modelId="{DD6B7ABA-0BFE-5144-9202-1CCF83AB4E6B}">
      <dgm:prSet/>
      <dgm:spPr/>
      <dgm:t>
        <a:bodyPr/>
        <a:lstStyle/>
        <a:p>
          <a:pPr rtl="0"/>
          <a:r>
            <a:rPr lang="en-US"/>
            <a:t>Cultural knowledge</a:t>
          </a:r>
        </a:p>
      </dgm:t>
    </dgm:pt>
    <dgm:pt modelId="{345B49C5-C22E-9249-9F2A-B75C7D06FF13}" type="parTrans" cxnId="{776ED03D-096C-F344-9154-B8E6B13A40AB}">
      <dgm:prSet/>
      <dgm:spPr/>
      <dgm:t>
        <a:bodyPr/>
        <a:lstStyle/>
        <a:p>
          <a:endParaRPr lang="en-US"/>
        </a:p>
      </dgm:t>
    </dgm:pt>
    <dgm:pt modelId="{A85BB9BB-F677-CD4B-864F-BE8379481776}" type="sibTrans" cxnId="{776ED03D-096C-F344-9154-B8E6B13A40AB}">
      <dgm:prSet/>
      <dgm:spPr/>
      <dgm:t>
        <a:bodyPr/>
        <a:lstStyle/>
        <a:p>
          <a:endParaRPr lang="en-US"/>
        </a:p>
      </dgm:t>
    </dgm:pt>
    <dgm:pt modelId="{040E1321-9B0D-2541-8078-8D740063C336}">
      <dgm:prSet/>
      <dgm:spPr/>
      <dgm:t>
        <a:bodyPr/>
        <a:lstStyle/>
        <a:p>
          <a:pPr rtl="0"/>
          <a:r>
            <a:rPr lang="en-US" dirty="0"/>
            <a:t>Cultural skill(s)</a:t>
          </a:r>
        </a:p>
      </dgm:t>
    </dgm:pt>
    <dgm:pt modelId="{CE19A5EE-CB1B-0B4B-BD69-868A98154516}" type="parTrans" cxnId="{076EA9DD-0DFC-8046-BE5E-702A1F4CBD17}">
      <dgm:prSet/>
      <dgm:spPr/>
      <dgm:t>
        <a:bodyPr/>
        <a:lstStyle/>
        <a:p>
          <a:endParaRPr lang="en-US"/>
        </a:p>
      </dgm:t>
    </dgm:pt>
    <dgm:pt modelId="{12DD2F8F-87F7-5841-B8C2-BA97D04DCF0F}" type="sibTrans" cxnId="{076EA9DD-0DFC-8046-BE5E-702A1F4CBD17}">
      <dgm:prSet/>
      <dgm:spPr/>
      <dgm:t>
        <a:bodyPr/>
        <a:lstStyle/>
        <a:p>
          <a:endParaRPr lang="en-US"/>
        </a:p>
      </dgm:t>
    </dgm:pt>
    <dgm:pt modelId="{3AEDA6E6-AF4A-C549-8EF0-6CC1D34998F3}">
      <dgm:prSet/>
      <dgm:spPr/>
      <dgm:t>
        <a:bodyPr/>
        <a:lstStyle/>
        <a:p>
          <a:pPr rtl="0"/>
          <a:r>
            <a:rPr lang="en-US" dirty="0"/>
            <a:t>Cultural encounter(s)</a:t>
          </a:r>
        </a:p>
      </dgm:t>
    </dgm:pt>
    <dgm:pt modelId="{17BBC3F4-01C1-594B-AA58-D549C52369E7}" type="parTrans" cxnId="{3044148A-16B7-5745-B07B-35F65A4C25DC}">
      <dgm:prSet/>
      <dgm:spPr/>
      <dgm:t>
        <a:bodyPr/>
        <a:lstStyle/>
        <a:p>
          <a:endParaRPr lang="en-US"/>
        </a:p>
      </dgm:t>
    </dgm:pt>
    <dgm:pt modelId="{2CDFC59F-3BBC-BD4B-949E-0742115B0FB8}" type="sibTrans" cxnId="{3044148A-16B7-5745-B07B-35F65A4C25DC}">
      <dgm:prSet/>
      <dgm:spPr/>
      <dgm:t>
        <a:bodyPr/>
        <a:lstStyle/>
        <a:p>
          <a:endParaRPr lang="en-US"/>
        </a:p>
      </dgm:t>
    </dgm:pt>
    <dgm:pt modelId="{016A0A13-1B01-9A4F-A60B-551D2270F28A}">
      <dgm:prSet/>
      <dgm:spPr/>
      <dgm:t>
        <a:bodyPr/>
        <a:lstStyle/>
        <a:p>
          <a:pPr rtl="0"/>
          <a:r>
            <a:rPr lang="en-US"/>
            <a:t>Cultural desire</a:t>
          </a:r>
        </a:p>
      </dgm:t>
    </dgm:pt>
    <dgm:pt modelId="{72C6BB29-B736-874F-A76E-2124B7E98296}" type="parTrans" cxnId="{CB7F307A-7188-6A41-8CEB-74ECF6744D91}">
      <dgm:prSet/>
      <dgm:spPr/>
      <dgm:t>
        <a:bodyPr/>
        <a:lstStyle/>
        <a:p>
          <a:endParaRPr lang="en-US"/>
        </a:p>
      </dgm:t>
    </dgm:pt>
    <dgm:pt modelId="{0D4F757F-4E34-694D-A56C-26039BE50DD5}" type="sibTrans" cxnId="{CB7F307A-7188-6A41-8CEB-74ECF6744D91}">
      <dgm:prSet/>
      <dgm:spPr/>
      <dgm:t>
        <a:bodyPr/>
        <a:lstStyle/>
        <a:p>
          <a:endParaRPr lang="en-US"/>
        </a:p>
      </dgm:t>
    </dgm:pt>
    <dgm:pt modelId="{37284BCA-4958-C145-84E0-9A4EA041B34F}" type="pres">
      <dgm:prSet presAssocID="{1E1EF137-839E-A24D-AEDE-380D9BAE491E}" presName="Name0" presStyleCnt="0">
        <dgm:presLayoutVars>
          <dgm:chMax val="7"/>
          <dgm:chPref val="7"/>
          <dgm:dir/>
        </dgm:presLayoutVars>
      </dgm:prSet>
      <dgm:spPr/>
    </dgm:pt>
    <dgm:pt modelId="{3B48E6D5-1FC2-CE45-AB63-B950BE4FD833}" type="pres">
      <dgm:prSet presAssocID="{1E1EF137-839E-A24D-AEDE-380D9BAE491E}" presName="Name1" presStyleCnt="0"/>
      <dgm:spPr/>
    </dgm:pt>
    <dgm:pt modelId="{645D233E-B7CB-D14D-B757-950F07653C0C}" type="pres">
      <dgm:prSet presAssocID="{1E1EF137-839E-A24D-AEDE-380D9BAE491E}" presName="cycle" presStyleCnt="0"/>
      <dgm:spPr/>
    </dgm:pt>
    <dgm:pt modelId="{6122FBCE-94DC-E142-A2BB-F8895E1A5A43}" type="pres">
      <dgm:prSet presAssocID="{1E1EF137-839E-A24D-AEDE-380D9BAE491E}" presName="srcNode" presStyleLbl="node1" presStyleIdx="0" presStyleCnt="5"/>
      <dgm:spPr/>
    </dgm:pt>
    <dgm:pt modelId="{E8542587-C1EC-DC47-87BA-BEF75B4B44F4}" type="pres">
      <dgm:prSet presAssocID="{1E1EF137-839E-A24D-AEDE-380D9BAE491E}" presName="conn" presStyleLbl="parChTrans1D2" presStyleIdx="0" presStyleCnt="1"/>
      <dgm:spPr/>
    </dgm:pt>
    <dgm:pt modelId="{41C0F5BD-1923-964C-9216-DED03F5DF94F}" type="pres">
      <dgm:prSet presAssocID="{1E1EF137-839E-A24D-AEDE-380D9BAE491E}" presName="extraNode" presStyleLbl="node1" presStyleIdx="0" presStyleCnt="5"/>
      <dgm:spPr/>
    </dgm:pt>
    <dgm:pt modelId="{8FBA58EE-E187-554D-A8AC-CAD6013B951A}" type="pres">
      <dgm:prSet presAssocID="{1E1EF137-839E-A24D-AEDE-380D9BAE491E}" presName="dstNode" presStyleLbl="node1" presStyleIdx="0" presStyleCnt="5"/>
      <dgm:spPr/>
    </dgm:pt>
    <dgm:pt modelId="{F33D9F7F-86D0-D640-B5C9-6B1E254357E2}" type="pres">
      <dgm:prSet presAssocID="{0CE3A7DD-1B6D-8845-8724-5F42D52E41FD}" presName="text_1" presStyleLbl="node1" presStyleIdx="0" presStyleCnt="5">
        <dgm:presLayoutVars>
          <dgm:bulletEnabled val="1"/>
        </dgm:presLayoutVars>
      </dgm:prSet>
      <dgm:spPr/>
    </dgm:pt>
    <dgm:pt modelId="{7FE8EC2D-6C9C-994F-88BE-E969E295F81A}" type="pres">
      <dgm:prSet presAssocID="{0CE3A7DD-1B6D-8845-8724-5F42D52E41FD}" presName="accent_1" presStyleCnt="0"/>
      <dgm:spPr/>
    </dgm:pt>
    <dgm:pt modelId="{66D7C987-889C-B241-8A5A-D06C4F7774A6}" type="pres">
      <dgm:prSet presAssocID="{0CE3A7DD-1B6D-8845-8724-5F42D52E41FD}" presName="accentRepeatNode" presStyleLbl="solidFgAcc1" presStyleIdx="0" presStyleCnt="5"/>
      <dgm:spPr/>
    </dgm:pt>
    <dgm:pt modelId="{7CC3386D-E728-AC45-A31E-2C60BA8832A5}" type="pres">
      <dgm:prSet presAssocID="{DD6B7ABA-0BFE-5144-9202-1CCF83AB4E6B}" presName="text_2" presStyleLbl="node1" presStyleIdx="1" presStyleCnt="5">
        <dgm:presLayoutVars>
          <dgm:bulletEnabled val="1"/>
        </dgm:presLayoutVars>
      </dgm:prSet>
      <dgm:spPr/>
    </dgm:pt>
    <dgm:pt modelId="{27D56DFC-71D2-1B41-9776-856C32B0588F}" type="pres">
      <dgm:prSet presAssocID="{DD6B7ABA-0BFE-5144-9202-1CCF83AB4E6B}" presName="accent_2" presStyleCnt="0"/>
      <dgm:spPr/>
    </dgm:pt>
    <dgm:pt modelId="{9738B73D-2F22-7044-B27E-2896C446DF16}" type="pres">
      <dgm:prSet presAssocID="{DD6B7ABA-0BFE-5144-9202-1CCF83AB4E6B}" presName="accentRepeatNode" presStyleLbl="solidFgAcc1" presStyleIdx="1" presStyleCnt="5"/>
      <dgm:spPr/>
    </dgm:pt>
    <dgm:pt modelId="{CE6DAB5D-23E6-AC45-81B7-8C22EA7DED4B}" type="pres">
      <dgm:prSet presAssocID="{040E1321-9B0D-2541-8078-8D740063C336}" presName="text_3" presStyleLbl="node1" presStyleIdx="2" presStyleCnt="5">
        <dgm:presLayoutVars>
          <dgm:bulletEnabled val="1"/>
        </dgm:presLayoutVars>
      </dgm:prSet>
      <dgm:spPr/>
    </dgm:pt>
    <dgm:pt modelId="{1C280E4B-B116-4946-BE42-C1188E8D505E}" type="pres">
      <dgm:prSet presAssocID="{040E1321-9B0D-2541-8078-8D740063C336}" presName="accent_3" presStyleCnt="0"/>
      <dgm:spPr/>
    </dgm:pt>
    <dgm:pt modelId="{A6481184-6944-E343-91FD-711C42E4A040}" type="pres">
      <dgm:prSet presAssocID="{040E1321-9B0D-2541-8078-8D740063C336}" presName="accentRepeatNode" presStyleLbl="solidFgAcc1" presStyleIdx="2" presStyleCnt="5"/>
      <dgm:spPr/>
    </dgm:pt>
    <dgm:pt modelId="{5461D8DB-F81B-674C-BF36-0DA41ECEBE2E}" type="pres">
      <dgm:prSet presAssocID="{3AEDA6E6-AF4A-C549-8EF0-6CC1D34998F3}" presName="text_4" presStyleLbl="node1" presStyleIdx="3" presStyleCnt="5">
        <dgm:presLayoutVars>
          <dgm:bulletEnabled val="1"/>
        </dgm:presLayoutVars>
      </dgm:prSet>
      <dgm:spPr/>
    </dgm:pt>
    <dgm:pt modelId="{F752AF5D-3EC2-C648-B15B-80C3DD9D770B}" type="pres">
      <dgm:prSet presAssocID="{3AEDA6E6-AF4A-C549-8EF0-6CC1D34998F3}" presName="accent_4" presStyleCnt="0"/>
      <dgm:spPr/>
    </dgm:pt>
    <dgm:pt modelId="{63B00487-F26C-C446-8555-691032DCC8D1}" type="pres">
      <dgm:prSet presAssocID="{3AEDA6E6-AF4A-C549-8EF0-6CC1D34998F3}" presName="accentRepeatNode" presStyleLbl="solidFgAcc1" presStyleIdx="3" presStyleCnt="5"/>
      <dgm:spPr/>
    </dgm:pt>
    <dgm:pt modelId="{C1946D48-DEC2-9041-BD9A-348E605BAC85}" type="pres">
      <dgm:prSet presAssocID="{016A0A13-1B01-9A4F-A60B-551D2270F28A}" presName="text_5" presStyleLbl="node1" presStyleIdx="4" presStyleCnt="5">
        <dgm:presLayoutVars>
          <dgm:bulletEnabled val="1"/>
        </dgm:presLayoutVars>
      </dgm:prSet>
      <dgm:spPr/>
    </dgm:pt>
    <dgm:pt modelId="{7260E4D6-68CB-B14D-96AB-D71E00D6D1CF}" type="pres">
      <dgm:prSet presAssocID="{016A0A13-1B01-9A4F-A60B-551D2270F28A}" presName="accent_5" presStyleCnt="0"/>
      <dgm:spPr/>
    </dgm:pt>
    <dgm:pt modelId="{C985D108-7E96-6F4C-8AAE-57C354F5716F}" type="pres">
      <dgm:prSet presAssocID="{016A0A13-1B01-9A4F-A60B-551D2270F28A}" presName="accentRepeatNode" presStyleLbl="solidFgAcc1" presStyleIdx="4" presStyleCnt="5"/>
      <dgm:spPr/>
    </dgm:pt>
  </dgm:ptLst>
  <dgm:cxnLst>
    <dgm:cxn modelId="{C4027B00-68EA-1D46-B335-5780FD9E5989}" type="presOf" srcId="{AFED5026-0BB8-574B-B6DF-EE1CBADC2A2E}" destId="{E8542587-C1EC-DC47-87BA-BEF75B4B44F4}" srcOrd="0" destOrd="0" presId="urn:microsoft.com/office/officeart/2008/layout/VerticalCurvedList"/>
    <dgm:cxn modelId="{24BE4820-366F-D944-B498-FEFBCD0E504D}" type="presOf" srcId="{3AEDA6E6-AF4A-C549-8EF0-6CC1D34998F3}" destId="{5461D8DB-F81B-674C-BF36-0DA41ECEBE2E}" srcOrd="0" destOrd="0" presId="urn:microsoft.com/office/officeart/2008/layout/VerticalCurvedList"/>
    <dgm:cxn modelId="{776ED03D-096C-F344-9154-B8E6B13A40AB}" srcId="{1E1EF137-839E-A24D-AEDE-380D9BAE491E}" destId="{DD6B7ABA-0BFE-5144-9202-1CCF83AB4E6B}" srcOrd="1" destOrd="0" parTransId="{345B49C5-C22E-9249-9F2A-B75C7D06FF13}" sibTransId="{A85BB9BB-F677-CD4B-864F-BE8379481776}"/>
    <dgm:cxn modelId="{E038CC4B-3803-C146-B319-D18797B682F2}" type="presOf" srcId="{1E1EF137-839E-A24D-AEDE-380D9BAE491E}" destId="{37284BCA-4958-C145-84E0-9A4EA041B34F}" srcOrd="0" destOrd="0" presId="urn:microsoft.com/office/officeart/2008/layout/VerticalCurvedList"/>
    <dgm:cxn modelId="{601B7B4F-081B-324F-94D8-42CCE762C416}" srcId="{1E1EF137-839E-A24D-AEDE-380D9BAE491E}" destId="{0CE3A7DD-1B6D-8845-8724-5F42D52E41FD}" srcOrd="0" destOrd="0" parTransId="{3F2225F9-A25E-684F-8FC6-A20D7910741A}" sibTransId="{AFED5026-0BB8-574B-B6DF-EE1CBADC2A2E}"/>
    <dgm:cxn modelId="{CB7F307A-7188-6A41-8CEB-74ECF6744D91}" srcId="{1E1EF137-839E-A24D-AEDE-380D9BAE491E}" destId="{016A0A13-1B01-9A4F-A60B-551D2270F28A}" srcOrd="4" destOrd="0" parTransId="{72C6BB29-B736-874F-A76E-2124B7E98296}" sibTransId="{0D4F757F-4E34-694D-A56C-26039BE50DD5}"/>
    <dgm:cxn modelId="{A8EE0A83-BEF7-BD44-A046-808CC8E333AE}" type="presOf" srcId="{DD6B7ABA-0BFE-5144-9202-1CCF83AB4E6B}" destId="{7CC3386D-E728-AC45-A31E-2C60BA8832A5}" srcOrd="0" destOrd="0" presId="urn:microsoft.com/office/officeart/2008/layout/VerticalCurvedList"/>
    <dgm:cxn modelId="{3044148A-16B7-5745-B07B-35F65A4C25DC}" srcId="{1E1EF137-839E-A24D-AEDE-380D9BAE491E}" destId="{3AEDA6E6-AF4A-C549-8EF0-6CC1D34998F3}" srcOrd="3" destOrd="0" parTransId="{17BBC3F4-01C1-594B-AA58-D549C52369E7}" sibTransId="{2CDFC59F-3BBC-BD4B-949E-0742115B0FB8}"/>
    <dgm:cxn modelId="{2E6AA5B5-93DC-9F44-B022-21B70CC70C75}" type="presOf" srcId="{016A0A13-1B01-9A4F-A60B-551D2270F28A}" destId="{C1946D48-DEC2-9041-BD9A-348E605BAC85}" srcOrd="0" destOrd="0" presId="urn:microsoft.com/office/officeart/2008/layout/VerticalCurvedList"/>
    <dgm:cxn modelId="{9A1BE4C2-B881-1F4E-AE7B-E2F2795B9F48}" type="presOf" srcId="{0CE3A7DD-1B6D-8845-8724-5F42D52E41FD}" destId="{F33D9F7F-86D0-D640-B5C9-6B1E254357E2}" srcOrd="0" destOrd="0" presId="urn:microsoft.com/office/officeart/2008/layout/VerticalCurvedList"/>
    <dgm:cxn modelId="{7062EDCD-0670-FD44-B9C6-A989F22C5A93}" type="presOf" srcId="{040E1321-9B0D-2541-8078-8D740063C336}" destId="{CE6DAB5D-23E6-AC45-81B7-8C22EA7DED4B}" srcOrd="0" destOrd="0" presId="urn:microsoft.com/office/officeart/2008/layout/VerticalCurvedList"/>
    <dgm:cxn modelId="{076EA9DD-0DFC-8046-BE5E-702A1F4CBD17}" srcId="{1E1EF137-839E-A24D-AEDE-380D9BAE491E}" destId="{040E1321-9B0D-2541-8078-8D740063C336}" srcOrd="2" destOrd="0" parTransId="{CE19A5EE-CB1B-0B4B-BD69-868A98154516}" sibTransId="{12DD2F8F-87F7-5841-B8C2-BA97D04DCF0F}"/>
    <dgm:cxn modelId="{178CF3C5-E194-9E42-859E-A43B892BB615}" type="presParOf" srcId="{37284BCA-4958-C145-84E0-9A4EA041B34F}" destId="{3B48E6D5-1FC2-CE45-AB63-B950BE4FD833}" srcOrd="0" destOrd="0" presId="urn:microsoft.com/office/officeart/2008/layout/VerticalCurvedList"/>
    <dgm:cxn modelId="{D0469EA3-EC61-3C4D-8BDD-C193C42BDBF0}" type="presParOf" srcId="{3B48E6D5-1FC2-CE45-AB63-B950BE4FD833}" destId="{645D233E-B7CB-D14D-B757-950F07653C0C}" srcOrd="0" destOrd="0" presId="urn:microsoft.com/office/officeart/2008/layout/VerticalCurvedList"/>
    <dgm:cxn modelId="{3952AC1E-5251-1F4F-9259-0556111E308D}" type="presParOf" srcId="{645D233E-B7CB-D14D-B757-950F07653C0C}" destId="{6122FBCE-94DC-E142-A2BB-F8895E1A5A43}" srcOrd="0" destOrd="0" presId="urn:microsoft.com/office/officeart/2008/layout/VerticalCurvedList"/>
    <dgm:cxn modelId="{0DD7CD02-B561-3E48-AE19-C43A854F40C0}" type="presParOf" srcId="{645D233E-B7CB-D14D-B757-950F07653C0C}" destId="{E8542587-C1EC-DC47-87BA-BEF75B4B44F4}" srcOrd="1" destOrd="0" presId="urn:microsoft.com/office/officeart/2008/layout/VerticalCurvedList"/>
    <dgm:cxn modelId="{F8D64F68-17D1-344A-B2D9-0804F77A8937}" type="presParOf" srcId="{645D233E-B7CB-D14D-B757-950F07653C0C}" destId="{41C0F5BD-1923-964C-9216-DED03F5DF94F}" srcOrd="2" destOrd="0" presId="urn:microsoft.com/office/officeart/2008/layout/VerticalCurvedList"/>
    <dgm:cxn modelId="{78B37F51-A9C2-1A42-AC1A-EC4645F22DF0}" type="presParOf" srcId="{645D233E-B7CB-D14D-B757-950F07653C0C}" destId="{8FBA58EE-E187-554D-A8AC-CAD6013B951A}" srcOrd="3" destOrd="0" presId="urn:microsoft.com/office/officeart/2008/layout/VerticalCurvedList"/>
    <dgm:cxn modelId="{3971AC0A-CE2A-5A42-8D32-380B9C89AB9C}" type="presParOf" srcId="{3B48E6D5-1FC2-CE45-AB63-B950BE4FD833}" destId="{F33D9F7F-86D0-D640-B5C9-6B1E254357E2}" srcOrd="1" destOrd="0" presId="urn:microsoft.com/office/officeart/2008/layout/VerticalCurvedList"/>
    <dgm:cxn modelId="{473572B8-5EDA-7D48-A2E7-C641C4869B5F}" type="presParOf" srcId="{3B48E6D5-1FC2-CE45-AB63-B950BE4FD833}" destId="{7FE8EC2D-6C9C-994F-88BE-E969E295F81A}" srcOrd="2" destOrd="0" presId="urn:microsoft.com/office/officeart/2008/layout/VerticalCurvedList"/>
    <dgm:cxn modelId="{482DD8DA-5E70-8545-AA03-7712D4E72D37}" type="presParOf" srcId="{7FE8EC2D-6C9C-994F-88BE-E969E295F81A}" destId="{66D7C987-889C-B241-8A5A-D06C4F7774A6}" srcOrd="0" destOrd="0" presId="urn:microsoft.com/office/officeart/2008/layout/VerticalCurvedList"/>
    <dgm:cxn modelId="{AB0874EB-6BF6-F34B-9BAF-64E92CD2669B}" type="presParOf" srcId="{3B48E6D5-1FC2-CE45-AB63-B950BE4FD833}" destId="{7CC3386D-E728-AC45-A31E-2C60BA8832A5}" srcOrd="3" destOrd="0" presId="urn:microsoft.com/office/officeart/2008/layout/VerticalCurvedList"/>
    <dgm:cxn modelId="{51BAF3D0-4C53-AC4F-B3CF-6E2D2AB428E2}" type="presParOf" srcId="{3B48E6D5-1FC2-CE45-AB63-B950BE4FD833}" destId="{27D56DFC-71D2-1B41-9776-856C32B0588F}" srcOrd="4" destOrd="0" presId="urn:microsoft.com/office/officeart/2008/layout/VerticalCurvedList"/>
    <dgm:cxn modelId="{D34E7420-EA03-B441-A2CF-8FE77B74E91C}" type="presParOf" srcId="{27D56DFC-71D2-1B41-9776-856C32B0588F}" destId="{9738B73D-2F22-7044-B27E-2896C446DF16}" srcOrd="0" destOrd="0" presId="urn:microsoft.com/office/officeart/2008/layout/VerticalCurvedList"/>
    <dgm:cxn modelId="{E33BFFAD-DD29-E442-9D52-FBEE0C3E7C18}" type="presParOf" srcId="{3B48E6D5-1FC2-CE45-AB63-B950BE4FD833}" destId="{CE6DAB5D-23E6-AC45-81B7-8C22EA7DED4B}" srcOrd="5" destOrd="0" presId="urn:microsoft.com/office/officeart/2008/layout/VerticalCurvedList"/>
    <dgm:cxn modelId="{FB27411C-FB3F-0446-954E-FA10C7C49F1A}" type="presParOf" srcId="{3B48E6D5-1FC2-CE45-AB63-B950BE4FD833}" destId="{1C280E4B-B116-4946-BE42-C1188E8D505E}" srcOrd="6" destOrd="0" presId="urn:microsoft.com/office/officeart/2008/layout/VerticalCurvedList"/>
    <dgm:cxn modelId="{2FB16614-EE2D-5348-9A12-D494F6C3A6B9}" type="presParOf" srcId="{1C280E4B-B116-4946-BE42-C1188E8D505E}" destId="{A6481184-6944-E343-91FD-711C42E4A040}" srcOrd="0" destOrd="0" presId="urn:microsoft.com/office/officeart/2008/layout/VerticalCurvedList"/>
    <dgm:cxn modelId="{DC0C7527-1311-EE42-84A4-B0CB904EF367}" type="presParOf" srcId="{3B48E6D5-1FC2-CE45-AB63-B950BE4FD833}" destId="{5461D8DB-F81B-674C-BF36-0DA41ECEBE2E}" srcOrd="7" destOrd="0" presId="urn:microsoft.com/office/officeart/2008/layout/VerticalCurvedList"/>
    <dgm:cxn modelId="{F2C8FDD8-5FCC-2844-963B-E8FF92CC684C}" type="presParOf" srcId="{3B48E6D5-1FC2-CE45-AB63-B950BE4FD833}" destId="{F752AF5D-3EC2-C648-B15B-80C3DD9D770B}" srcOrd="8" destOrd="0" presId="urn:microsoft.com/office/officeart/2008/layout/VerticalCurvedList"/>
    <dgm:cxn modelId="{650D337B-BD59-3342-AC28-323C400F5D90}" type="presParOf" srcId="{F752AF5D-3EC2-C648-B15B-80C3DD9D770B}" destId="{63B00487-F26C-C446-8555-691032DCC8D1}" srcOrd="0" destOrd="0" presId="urn:microsoft.com/office/officeart/2008/layout/VerticalCurvedList"/>
    <dgm:cxn modelId="{C0434F3F-84D0-3A4E-BF2E-677DE0937BA5}" type="presParOf" srcId="{3B48E6D5-1FC2-CE45-AB63-B950BE4FD833}" destId="{C1946D48-DEC2-9041-BD9A-348E605BAC85}" srcOrd="9" destOrd="0" presId="urn:microsoft.com/office/officeart/2008/layout/VerticalCurvedList"/>
    <dgm:cxn modelId="{7C1C2789-286B-FF49-86C6-A97B54A2FCDD}" type="presParOf" srcId="{3B48E6D5-1FC2-CE45-AB63-B950BE4FD833}" destId="{7260E4D6-68CB-B14D-96AB-D71E00D6D1CF}" srcOrd="10" destOrd="0" presId="urn:microsoft.com/office/officeart/2008/layout/VerticalCurvedList"/>
    <dgm:cxn modelId="{97D2E6A9-199D-7749-9B3D-FD99B0351534}" type="presParOf" srcId="{7260E4D6-68CB-B14D-96AB-D71E00D6D1CF}" destId="{C985D108-7E96-6F4C-8AAE-57C354F571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E4C52-0113-0D41-AAD6-9BAB0928A811}" type="doc">
      <dgm:prSet loTypeId="urn:microsoft.com/office/officeart/2005/8/layout/arrow1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2600E96-25C3-2D4A-9918-C65B6C0F3182}">
      <dgm:prSet custT="1"/>
      <dgm:spPr/>
      <dgm:t>
        <a:bodyPr/>
        <a:lstStyle/>
        <a:p>
          <a:pPr rtl="0"/>
          <a:r>
            <a:rPr lang="en-US" sz="1600" dirty="0"/>
            <a:t>Cultural Conflict</a:t>
          </a:r>
        </a:p>
      </dgm:t>
    </dgm:pt>
    <dgm:pt modelId="{A4C71DC9-CDEE-704D-A162-12F6518FDA1B}" type="parTrans" cxnId="{18AAD748-A7E9-CA4F-8D8D-F521012917FC}">
      <dgm:prSet/>
      <dgm:spPr/>
      <dgm:t>
        <a:bodyPr/>
        <a:lstStyle/>
        <a:p>
          <a:endParaRPr lang="en-US"/>
        </a:p>
      </dgm:t>
    </dgm:pt>
    <dgm:pt modelId="{B810262D-94AC-9B41-ABB2-2D9B2424FABD}" type="sibTrans" cxnId="{18AAD748-A7E9-CA4F-8D8D-F521012917FC}">
      <dgm:prSet/>
      <dgm:spPr/>
      <dgm:t>
        <a:bodyPr/>
        <a:lstStyle/>
        <a:p>
          <a:endParaRPr lang="en-US"/>
        </a:p>
      </dgm:t>
    </dgm:pt>
    <dgm:pt modelId="{D14BB100-EB34-3248-B260-2AE9FDE3CD27}">
      <dgm:prSet custT="1"/>
      <dgm:spPr/>
      <dgm:t>
        <a:bodyPr/>
        <a:lstStyle/>
        <a:p>
          <a:pPr rtl="0"/>
          <a:r>
            <a:rPr lang="en-US" sz="1600" dirty="0"/>
            <a:t>Prejudice and Racism</a:t>
          </a:r>
        </a:p>
      </dgm:t>
    </dgm:pt>
    <dgm:pt modelId="{E9BCE9A4-523C-5341-9FFA-D56322744CD5}" type="parTrans" cxnId="{D727B28D-41A9-C54A-BF67-1ADF65F939BD}">
      <dgm:prSet/>
      <dgm:spPr/>
      <dgm:t>
        <a:bodyPr/>
        <a:lstStyle/>
        <a:p>
          <a:endParaRPr lang="en-US"/>
        </a:p>
      </dgm:t>
    </dgm:pt>
    <dgm:pt modelId="{30FF275A-48D8-2F49-892A-D9290C0CF676}" type="sibTrans" cxnId="{D727B28D-41A9-C54A-BF67-1ADF65F939BD}">
      <dgm:prSet/>
      <dgm:spPr/>
      <dgm:t>
        <a:bodyPr/>
        <a:lstStyle/>
        <a:p>
          <a:endParaRPr lang="en-US"/>
        </a:p>
      </dgm:t>
    </dgm:pt>
    <dgm:pt modelId="{94339069-7178-AB4F-B8AF-48D5902CDD14}">
      <dgm:prSet custT="1"/>
      <dgm:spPr/>
      <dgm:t>
        <a:bodyPr/>
        <a:lstStyle/>
        <a:p>
          <a:pPr rtl="0"/>
          <a:r>
            <a:rPr lang="en-US" sz="1600" dirty="0"/>
            <a:t>Ethnocentrism</a:t>
          </a:r>
        </a:p>
      </dgm:t>
    </dgm:pt>
    <dgm:pt modelId="{971E8DA7-4035-C74B-A73A-845554E5B39D}" type="parTrans" cxnId="{7A0EFDAF-E86E-564F-B55A-8E1205F7441B}">
      <dgm:prSet/>
      <dgm:spPr/>
      <dgm:t>
        <a:bodyPr/>
        <a:lstStyle/>
        <a:p>
          <a:endParaRPr lang="en-US"/>
        </a:p>
      </dgm:t>
    </dgm:pt>
    <dgm:pt modelId="{D0DFC4EC-D6B8-7D4E-A37A-053CBA9F5A64}" type="sibTrans" cxnId="{7A0EFDAF-E86E-564F-B55A-8E1205F7441B}">
      <dgm:prSet/>
      <dgm:spPr/>
      <dgm:t>
        <a:bodyPr/>
        <a:lstStyle/>
        <a:p>
          <a:endParaRPr lang="en-US"/>
        </a:p>
      </dgm:t>
    </dgm:pt>
    <dgm:pt modelId="{22F53B7D-E45F-4746-866E-C8B5052BEDD0}">
      <dgm:prSet custT="1"/>
      <dgm:spPr/>
      <dgm:t>
        <a:bodyPr/>
        <a:lstStyle/>
        <a:p>
          <a:pPr rtl="0"/>
          <a:r>
            <a:rPr lang="en-US" sz="1600" dirty="0"/>
            <a:t>Cultural Shock</a:t>
          </a:r>
        </a:p>
      </dgm:t>
    </dgm:pt>
    <dgm:pt modelId="{913029DB-2F82-174B-920D-3B0F1C23D8D0}" type="parTrans" cxnId="{9F8A24B8-A36D-9B47-B933-5B55B3EC3276}">
      <dgm:prSet/>
      <dgm:spPr/>
      <dgm:t>
        <a:bodyPr/>
        <a:lstStyle/>
        <a:p>
          <a:endParaRPr lang="en-US"/>
        </a:p>
      </dgm:t>
    </dgm:pt>
    <dgm:pt modelId="{432AE635-EC76-EC45-81F7-8109BCD65BD0}" type="sibTrans" cxnId="{9F8A24B8-A36D-9B47-B933-5B55B3EC3276}">
      <dgm:prSet/>
      <dgm:spPr/>
      <dgm:t>
        <a:bodyPr/>
        <a:lstStyle/>
        <a:p>
          <a:endParaRPr lang="en-US"/>
        </a:p>
      </dgm:t>
    </dgm:pt>
    <dgm:pt modelId="{F8636E96-BEC2-5143-9ECB-7C37DE06A525}">
      <dgm:prSet/>
      <dgm:spPr/>
      <dgm:t>
        <a:bodyPr/>
        <a:lstStyle/>
        <a:p>
          <a:pPr rtl="0"/>
          <a:r>
            <a:rPr lang="en-US" dirty="0"/>
            <a:t>Stereotyping</a:t>
          </a:r>
        </a:p>
      </dgm:t>
    </dgm:pt>
    <dgm:pt modelId="{5D41DB75-46CD-5242-8EFF-B11CF4A4F8B4}" type="parTrans" cxnId="{7E0F7E0C-B612-7A47-8F46-27A895F14998}">
      <dgm:prSet/>
      <dgm:spPr/>
      <dgm:t>
        <a:bodyPr/>
        <a:lstStyle/>
        <a:p>
          <a:endParaRPr lang="en-US"/>
        </a:p>
      </dgm:t>
    </dgm:pt>
    <dgm:pt modelId="{BFD0AD9D-CBC4-844E-8FB8-6E9B4AEF6FE3}" type="sibTrans" cxnId="{7E0F7E0C-B612-7A47-8F46-27A895F14998}">
      <dgm:prSet/>
      <dgm:spPr/>
      <dgm:t>
        <a:bodyPr/>
        <a:lstStyle/>
        <a:p>
          <a:endParaRPr lang="en-US"/>
        </a:p>
      </dgm:t>
    </dgm:pt>
    <dgm:pt modelId="{B070F077-95FE-E449-AFBA-1ADDD56BADAD}">
      <dgm:prSet custT="1"/>
      <dgm:spPr/>
      <dgm:t>
        <a:bodyPr/>
        <a:lstStyle/>
        <a:p>
          <a:pPr rtl="0"/>
          <a:r>
            <a:rPr lang="en-US" sz="1600" dirty="0"/>
            <a:t>Cultural Imposition</a:t>
          </a:r>
        </a:p>
      </dgm:t>
    </dgm:pt>
    <dgm:pt modelId="{9683CD2D-D47D-2C40-8FC0-7AA3AE372A08}" type="parTrans" cxnId="{12C468BB-1D01-634E-886C-3A2EA3A229A0}">
      <dgm:prSet/>
      <dgm:spPr/>
      <dgm:t>
        <a:bodyPr/>
        <a:lstStyle/>
        <a:p>
          <a:endParaRPr lang="en-US"/>
        </a:p>
      </dgm:t>
    </dgm:pt>
    <dgm:pt modelId="{4B8FF64A-1C5B-504C-9C89-66666C461D40}" type="sibTrans" cxnId="{12C468BB-1D01-634E-886C-3A2EA3A229A0}">
      <dgm:prSet/>
      <dgm:spPr/>
      <dgm:t>
        <a:bodyPr/>
        <a:lstStyle/>
        <a:p>
          <a:endParaRPr lang="en-US"/>
        </a:p>
      </dgm:t>
    </dgm:pt>
    <dgm:pt modelId="{092FE5F1-4F41-D94B-848A-1E0657106102}" type="pres">
      <dgm:prSet presAssocID="{3B1E4C52-0113-0D41-AAD6-9BAB0928A811}" presName="cycle" presStyleCnt="0">
        <dgm:presLayoutVars>
          <dgm:dir/>
          <dgm:resizeHandles val="exact"/>
        </dgm:presLayoutVars>
      </dgm:prSet>
      <dgm:spPr/>
    </dgm:pt>
    <dgm:pt modelId="{786D7873-B979-D142-9738-E1F5AF401F18}" type="pres">
      <dgm:prSet presAssocID="{32600E96-25C3-2D4A-9918-C65B6C0F3182}" presName="arrow" presStyleLbl="node1" presStyleIdx="0" presStyleCnt="6">
        <dgm:presLayoutVars>
          <dgm:bulletEnabled val="1"/>
        </dgm:presLayoutVars>
      </dgm:prSet>
      <dgm:spPr/>
    </dgm:pt>
    <dgm:pt modelId="{5F74C47E-72D9-1B4B-BD1C-102EE9388B1E}" type="pres">
      <dgm:prSet presAssocID="{D14BB100-EB34-3248-B260-2AE9FDE3CD27}" presName="arrow" presStyleLbl="node1" presStyleIdx="1" presStyleCnt="6">
        <dgm:presLayoutVars>
          <dgm:bulletEnabled val="1"/>
        </dgm:presLayoutVars>
      </dgm:prSet>
      <dgm:spPr/>
    </dgm:pt>
    <dgm:pt modelId="{98986125-BB97-5945-A7AD-A6E3762384BD}" type="pres">
      <dgm:prSet presAssocID="{94339069-7178-AB4F-B8AF-48D5902CDD14}" presName="arrow" presStyleLbl="node1" presStyleIdx="2" presStyleCnt="6" custScaleY="100839">
        <dgm:presLayoutVars>
          <dgm:bulletEnabled val="1"/>
        </dgm:presLayoutVars>
      </dgm:prSet>
      <dgm:spPr/>
    </dgm:pt>
    <dgm:pt modelId="{A841BA50-21BB-1245-98F2-F40EFA9FE903}" type="pres">
      <dgm:prSet presAssocID="{22F53B7D-E45F-4746-866E-C8B5052BEDD0}" presName="arrow" presStyleLbl="node1" presStyleIdx="3" presStyleCnt="6" custScaleY="101752">
        <dgm:presLayoutVars>
          <dgm:bulletEnabled val="1"/>
        </dgm:presLayoutVars>
      </dgm:prSet>
      <dgm:spPr/>
    </dgm:pt>
    <dgm:pt modelId="{CFC95E11-760B-8F44-B366-1664118387ED}" type="pres">
      <dgm:prSet presAssocID="{F8636E96-BEC2-5143-9ECB-7C37DE06A525}" presName="arrow" presStyleLbl="node1" presStyleIdx="4" presStyleCnt="6">
        <dgm:presLayoutVars>
          <dgm:bulletEnabled val="1"/>
        </dgm:presLayoutVars>
      </dgm:prSet>
      <dgm:spPr/>
    </dgm:pt>
    <dgm:pt modelId="{53EA5CC6-F64C-3E4C-AD77-8D858CFFFA84}" type="pres">
      <dgm:prSet presAssocID="{B070F077-95FE-E449-AFBA-1ADDD56BADAD}" presName="arrow" presStyleLbl="node1" presStyleIdx="5" presStyleCnt="6" custRadScaleRad="101054" custRadScaleInc="267">
        <dgm:presLayoutVars>
          <dgm:bulletEnabled val="1"/>
        </dgm:presLayoutVars>
      </dgm:prSet>
      <dgm:spPr/>
    </dgm:pt>
  </dgm:ptLst>
  <dgm:cxnLst>
    <dgm:cxn modelId="{7E0F7E0C-B612-7A47-8F46-27A895F14998}" srcId="{3B1E4C52-0113-0D41-AAD6-9BAB0928A811}" destId="{F8636E96-BEC2-5143-9ECB-7C37DE06A525}" srcOrd="4" destOrd="0" parTransId="{5D41DB75-46CD-5242-8EFF-B11CF4A4F8B4}" sibTransId="{BFD0AD9D-CBC4-844E-8FB8-6E9B4AEF6FE3}"/>
    <dgm:cxn modelId="{39A8D910-DAC1-E648-9656-CCB2483FF7A3}" type="presOf" srcId="{3B1E4C52-0113-0D41-AAD6-9BAB0928A811}" destId="{092FE5F1-4F41-D94B-848A-1E0657106102}" srcOrd="0" destOrd="0" presId="urn:microsoft.com/office/officeart/2005/8/layout/arrow1"/>
    <dgm:cxn modelId="{C01A082E-3AA8-8E4E-8CB8-242D58BBA4D9}" type="presOf" srcId="{32600E96-25C3-2D4A-9918-C65B6C0F3182}" destId="{786D7873-B979-D142-9738-E1F5AF401F18}" srcOrd="0" destOrd="0" presId="urn:microsoft.com/office/officeart/2005/8/layout/arrow1"/>
    <dgm:cxn modelId="{005EB564-A263-9241-A84E-43D3EFFD259C}" type="presOf" srcId="{B070F077-95FE-E449-AFBA-1ADDD56BADAD}" destId="{53EA5CC6-F64C-3E4C-AD77-8D858CFFFA84}" srcOrd="0" destOrd="0" presId="urn:microsoft.com/office/officeart/2005/8/layout/arrow1"/>
    <dgm:cxn modelId="{18AAD748-A7E9-CA4F-8D8D-F521012917FC}" srcId="{3B1E4C52-0113-0D41-AAD6-9BAB0928A811}" destId="{32600E96-25C3-2D4A-9918-C65B6C0F3182}" srcOrd="0" destOrd="0" parTransId="{A4C71DC9-CDEE-704D-A162-12F6518FDA1B}" sibTransId="{B810262D-94AC-9B41-ABB2-2D9B2424FABD}"/>
    <dgm:cxn modelId="{5496A04E-63A7-C041-9BC3-3D3AFF51C334}" type="presOf" srcId="{94339069-7178-AB4F-B8AF-48D5902CDD14}" destId="{98986125-BB97-5945-A7AD-A6E3762384BD}" srcOrd="0" destOrd="0" presId="urn:microsoft.com/office/officeart/2005/8/layout/arrow1"/>
    <dgm:cxn modelId="{A5AEF780-2CB3-E84D-850C-DD1F79356185}" type="presOf" srcId="{F8636E96-BEC2-5143-9ECB-7C37DE06A525}" destId="{CFC95E11-760B-8F44-B366-1664118387ED}" srcOrd="0" destOrd="0" presId="urn:microsoft.com/office/officeart/2005/8/layout/arrow1"/>
    <dgm:cxn modelId="{D727B28D-41A9-C54A-BF67-1ADF65F939BD}" srcId="{3B1E4C52-0113-0D41-AAD6-9BAB0928A811}" destId="{D14BB100-EB34-3248-B260-2AE9FDE3CD27}" srcOrd="1" destOrd="0" parTransId="{E9BCE9A4-523C-5341-9FFA-D56322744CD5}" sibTransId="{30FF275A-48D8-2F49-892A-D9290C0CF676}"/>
    <dgm:cxn modelId="{7A0EFDAF-E86E-564F-B55A-8E1205F7441B}" srcId="{3B1E4C52-0113-0D41-AAD6-9BAB0928A811}" destId="{94339069-7178-AB4F-B8AF-48D5902CDD14}" srcOrd="2" destOrd="0" parTransId="{971E8DA7-4035-C74B-A73A-845554E5B39D}" sibTransId="{D0DFC4EC-D6B8-7D4E-A37A-053CBA9F5A64}"/>
    <dgm:cxn modelId="{9F8A24B8-A36D-9B47-B933-5B55B3EC3276}" srcId="{3B1E4C52-0113-0D41-AAD6-9BAB0928A811}" destId="{22F53B7D-E45F-4746-866E-C8B5052BEDD0}" srcOrd="3" destOrd="0" parTransId="{913029DB-2F82-174B-920D-3B0F1C23D8D0}" sibTransId="{432AE635-EC76-EC45-81F7-8109BCD65BD0}"/>
    <dgm:cxn modelId="{E4A3C9BA-9E5E-E04A-91DD-49175E39CA32}" type="presOf" srcId="{D14BB100-EB34-3248-B260-2AE9FDE3CD27}" destId="{5F74C47E-72D9-1B4B-BD1C-102EE9388B1E}" srcOrd="0" destOrd="0" presId="urn:microsoft.com/office/officeart/2005/8/layout/arrow1"/>
    <dgm:cxn modelId="{12C468BB-1D01-634E-886C-3A2EA3A229A0}" srcId="{3B1E4C52-0113-0D41-AAD6-9BAB0928A811}" destId="{B070F077-95FE-E449-AFBA-1ADDD56BADAD}" srcOrd="5" destOrd="0" parTransId="{9683CD2D-D47D-2C40-8FC0-7AA3AE372A08}" sibTransId="{4B8FF64A-1C5B-504C-9C89-66666C461D40}"/>
    <dgm:cxn modelId="{E0A895DF-A3AB-1041-8EB4-E40B32E0349D}" type="presOf" srcId="{22F53B7D-E45F-4746-866E-C8B5052BEDD0}" destId="{A841BA50-21BB-1245-98F2-F40EFA9FE903}" srcOrd="0" destOrd="0" presId="urn:microsoft.com/office/officeart/2005/8/layout/arrow1"/>
    <dgm:cxn modelId="{73A66A27-94AA-FB49-B7EA-EC72E45DBACA}" type="presParOf" srcId="{092FE5F1-4F41-D94B-848A-1E0657106102}" destId="{786D7873-B979-D142-9738-E1F5AF401F18}" srcOrd="0" destOrd="0" presId="urn:microsoft.com/office/officeart/2005/8/layout/arrow1"/>
    <dgm:cxn modelId="{EB540C45-F945-FB45-97FF-97E36C30F6B5}" type="presParOf" srcId="{092FE5F1-4F41-D94B-848A-1E0657106102}" destId="{5F74C47E-72D9-1B4B-BD1C-102EE9388B1E}" srcOrd="1" destOrd="0" presId="urn:microsoft.com/office/officeart/2005/8/layout/arrow1"/>
    <dgm:cxn modelId="{EB00FE2A-7E08-9D4C-9909-DF15290A3281}" type="presParOf" srcId="{092FE5F1-4F41-D94B-848A-1E0657106102}" destId="{98986125-BB97-5945-A7AD-A6E3762384BD}" srcOrd="2" destOrd="0" presId="urn:microsoft.com/office/officeart/2005/8/layout/arrow1"/>
    <dgm:cxn modelId="{9F7BFD36-7C37-F440-9EAD-275A60170293}" type="presParOf" srcId="{092FE5F1-4F41-D94B-848A-1E0657106102}" destId="{A841BA50-21BB-1245-98F2-F40EFA9FE903}" srcOrd="3" destOrd="0" presId="urn:microsoft.com/office/officeart/2005/8/layout/arrow1"/>
    <dgm:cxn modelId="{0D8BCDC5-82F4-F147-BE98-563AFB61D4B3}" type="presParOf" srcId="{092FE5F1-4F41-D94B-848A-1E0657106102}" destId="{CFC95E11-760B-8F44-B366-1664118387ED}" srcOrd="4" destOrd="0" presId="urn:microsoft.com/office/officeart/2005/8/layout/arrow1"/>
    <dgm:cxn modelId="{B8AA3073-A838-8C49-99CF-196C1F3A8AA5}" type="presParOf" srcId="{092FE5F1-4F41-D94B-848A-1E0657106102}" destId="{53EA5CC6-F64C-3E4C-AD77-8D858CFFFA84}" srcOrd="5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91715-9A15-BB45-9E30-03D50AC256DB}" type="doc">
      <dgm:prSet loTypeId="urn:microsoft.com/office/officeart/2005/8/layout/arrow1" loCatId="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9DC064B-F5B3-5F4D-8902-AF0C0079D74D}">
      <dgm:prSet/>
      <dgm:spPr/>
      <dgm:t>
        <a:bodyPr/>
        <a:lstStyle/>
        <a:p>
          <a:pPr rtl="0"/>
          <a:r>
            <a:rPr lang="en-US"/>
            <a:t>Generalization</a:t>
          </a:r>
        </a:p>
      </dgm:t>
    </dgm:pt>
    <dgm:pt modelId="{3BC41DB6-442F-D644-9B20-9B48AA64B0D4}" type="parTrans" cxnId="{084959EA-324F-6B47-BFD1-7724D1270790}">
      <dgm:prSet/>
      <dgm:spPr/>
      <dgm:t>
        <a:bodyPr/>
        <a:lstStyle/>
        <a:p>
          <a:endParaRPr lang="en-US"/>
        </a:p>
      </dgm:t>
    </dgm:pt>
    <dgm:pt modelId="{ED6FB0D4-8D02-5748-9789-7601B2CFAFC6}" type="sibTrans" cxnId="{084959EA-324F-6B47-BFD1-7724D1270790}">
      <dgm:prSet/>
      <dgm:spPr/>
      <dgm:t>
        <a:bodyPr/>
        <a:lstStyle/>
        <a:p>
          <a:endParaRPr lang="en-US"/>
        </a:p>
      </dgm:t>
    </dgm:pt>
    <dgm:pt modelId="{57A89B23-CA5F-8142-AA65-6F6FF77B5CD5}">
      <dgm:prSet/>
      <dgm:spPr/>
      <dgm:t>
        <a:bodyPr/>
        <a:lstStyle/>
        <a:p>
          <a:pPr rtl="0"/>
          <a:r>
            <a:rPr lang="en-US"/>
            <a:t>Stereotype</a:t>
          </a:r>
        </a:p>
      </dgm:t>
    </dgm:pt>
    <dgm:pt modelId="{4FC9A37A-8780-4448-8AA6-7630D0A004D0}" type="parTrans" cxnId="{14A74B67-7E7D-4A40-BD0B-FC10325A3E17}">
      <dgm:prSet/>
      <dgm:spPr/>
      <dgm:t>
        <a:bodyPr/>
        <a:lstStyle/>
        <a:p>
          <a:endParaRPr lang="en-US"/>
        </a:p>
      </dgm:t>
    </dgm:pt>
    <dgm:pt modelId="{7605F840-33BB-8D44-911B-61D5786BF3A8}" type="sibTrans" cxnId="{14A74B67-7E7D-4A40-BD0B-FC10325A3E17}">
      <dgm:prSet/>
      <dgm:spPr/>
      <dgm:t>
        <a:bodyPr/>
        <a:lstStyle/>
        <a:p>
          <a:endParaRPr lang="en-US"/>
        </a:p>
      </dgm:t>
    </dgm:pt>
    <dgm:pt modelId="{338B0223-3710-1249-88CB-F3F3CAF5FBB8}" type="pres">
      <dgm:prSet presAssocID="{0AA91715-9A15-BB45-9E30-03D50AC256DB}" presName="cycle" presStyleCnt="0">
        <dgm:presLayoutVars>
          <dgm:dir/>
          <dgm:resizeHandles val="exact"/>
        </dgm:presLayoutVars>
      </dgm:prSet>
      <dgm:spPr/>
    </dgm:pt>
    <dgm:pt modelId="{A1EE463F-33C9-7749-BC6C-CADB288B7889}" type="pres">
      <dgm:prSet presAssocID="{A9DC064B-F5B3-5F4D-8902-AF0C0079D74D}" presName="arrow" presStyleLbl="node1" presStyleIdx="0" presStyleCnt="2">
        <dgm:presLayoutVars>
          <dgm:bulletEnabled val="1"/>
        </dgm:presLayoutVars>
      </dgm:prSet>
      <dgm:spPr/>
    </dgm:pt>
    <dgm:pt modelId="{7B6984BC-58CB-CC42-AF17-F16B99849F0A}" type="pres">
      <dgm:prSet presAssocID="{57A89B23-CA5F-8142-AA65-6F6FF77B5CD5}" presName="arrow" presStyleLbl="node1" presStyleIdx="1" presStyleCnt="2">
        <dgm:presLayoutVars>
          <dgm:bulletEnabled val="1"/>
        </dgm:presLayoutVars>
      </dgm:prSet>
      <dgm:spPr/>
    </dgm:pt>
  </dgm:ptLst>
  <dgm:cxnLst>
    <dgm:cxn modelId="{8CEDFF3F-29D6-3746-9B08-7F0CDF531BDB}" type="presOf" srcId="{A9DC064B-F5B3-5F4D-8902-AF0C0079D74D}" destId="{A1EE463F-33C9-7749-BC6C-CADB288B7889}" srcOrd="0" destOrd="0" presId="urn:microsoft.com/office/officeart/2005/8/layout/arrow1"/>
    <dgm:cxn modelId="{66B9A565-9725-BC40-995C-30FD1EAF7D08}" type="presOf" srcId="{57A89B23-CA5F-8142-AA65-6F6FF77B5CD5}" destId="{7B6984BC-58CB-CC42-AF17-F16B99849F0A}" srcOrd="0" destOrd="0" presId="urn:microsoft.com/office/officeart/2005/8/layout/arrow1"/>
    <dgm:cxn modelId="{14A74B67-7E7D-4A40-BD0B-FC10325A3E17}" srcId="{0AA91715-9A15-BB45-9E30-03D50AC256DB}" destId="{57A89B23-CA5F-8142-AA65-6F6FF77B5CD5}" srcOrd="1" destOrd="0" parTransId="{4FC9A37A-8780-4448-8AA6-7630D0A004D0}" sibTransId="{7605F840-33BB-8D44-911B-61D5786BF3A8}"/>
    <dgm:cxn modelId="{5DAE0D97-26DE-A842-9D1F-D2F95488335F}" type="presOf" srcId="{0AA91715-9A15-BB45-9E30-03D50AC256DB}" destId="{338B0223-3710-1249-88CB-F3F3CAF5FBB8}" srcOrd="0" destOrd="0" presId="urn:microsoft.com/office/officeart/2005/8/layout/arrow1"/>
    <dgm:cxn modelId="{084959EA-324F-6B47-BFD1-7724D1270790}" srcId="{0AA91715-9A15-BB45-9E30-03D50AC256DB}" destId="{A9DC064B-F5B3-5F4D-8902-AF0C0079D74D}" srcOrd="0" destOrd="0" parTransId="{3BC41DB6-442F-D644-9B20-9B48AA64B0D4}" sibTransId="{ED6FB0D4-8D02-5748-9789-7601B2CFAFC6}"/>
    <dgm:cxn modelId="{A53C244E-DA74-CC41-AF3D-A15E7F56319E}" type="presParOf" srcId="{338B0223-3710-1249-88CB-F3F3CAF5FBB8}" destId="{A1EE463F-33C9-7749-BC6C-CADB288B7889}" srcOrd="0" destOrd="0" presId="urn:microsoft.com/office/officeart/2005/8/layout/arrow1"/>
    <dgm:cxn modelId="{3568300F-FF27-174F-9602-29B4E8A91999}" type="presParOf" srcId="{338B0223-3710-1249-88CB-F3F3CAF5FBB8}" destId="{7B6984BC-58CB-CC42-AF17-F16B99849F0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B56CB-5CB8-7F46-A143-696686E1DD6C}">
      <dsp:nvSpPr>
        <dsp:cNvPr id="0" name=""/>
        <dsp:cNvSpPr/>
      </dsp:nvSpPr>
      <dsp:spPr>
        <a:xfrm>
          <a:off x="-185869" y="456939"/>
          <a:ext cx="4682378" cy="514770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BEDA4-55D4-2A45-887D-87FFE6E18836}">
      <dsp:nvSpPr>
        <dsp:cNvPr id="0" name=""/>
        <dsp:cNvSpPr/>
      </dsp:nvSpPr>
      <dsp:spPr>
        <a:xfrm>
          <a:off x="2075935" y="472773"/>
          <a:ext cx="6547747" cy="5157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2"/>
              </a:solidFill>
            </a:rPr>
            <a:t>Culturally Incompetent</a:t>
          </a:r>
        </a:p>
      </dsp:txBody>
      <dsp:txXfrm>
        <a:off x="2075935" y="472773"/>
        <a:ext cx="3273873" cy="1547300"/>
      </dsp:txXfrm>
    </dsp:sp>
    <dsp:sp modelId="{31313AB7-6206-6C42-B70C-E9C790A9A5A1}">
      <dsp:nvSpPr>
        <dsp:cNvPr id="0" name=""/>
        <dsp:cNvSpPr/>
      </dsp:nvSpPr>
      <dsp:spPr>
        <a:xfrm>
          <a:off x="417124" y="2035561"/>
          <a:ext cx="3352473" cy="33524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30543-388E-9845-91EB-8D8716C0FE96}">
      <dsp:nvSpPr>
        <dsp:cNvPr id="0" name=""/>
        <dsp:cNvSpPr/>
      </dsp:nvSpPr>
      <dsp:spPr>
        <a:xfrm>
          <a:off x="2060440" y="2020073"/>
          <a:ext cx="6578736" cy="3352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00FF"/>
              </a:solidFill>
            </a:rPr>
            <a:t>Culturally Sensitive</a:t>
          </a:r>
        </a:p>
      </dsp:txBody>
      <dsp:txXfrm>
        <a:off x="2060440" y="2020073"/>
        <a:ext cx="3289368" cy="1547295"/>
      </dsp:txXfrm>
    </dsp:sp>
    <dsp:sp modelId="{51CAA92B-41A4-8349-A770-4731CD33E641}">
      <dsp:nvSpPr>
        <dsp:cNvPr id="0" name=""/>
        <dsp:cNvSpPr/>
      </dsp:nvSpPr>
      <dsp:spPr>
        <a:xfrm>
          <a:off x="1567528" y="3567368"/>
          <a:ext cx="1547295" cy="154729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FFB1F-B9F9-CB42-B914-FB4994246C23}">
      <dsp:nvSpPr>
        <dsp:cNvPr id="0" name=""/>
        <dsp:cNvSpPr/>
      </dsp:nvSpPr>
      <dsp:spPr>
        <a:xfrm>
          <a:off x="2060440" y="3567368"/>
          <a:ext cx="6578736" cy="1547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rPr>
            <a:t>Culturally Competent</a:t>
          </a:r>
        </a:p>
      </dsp:txBody>
      <dsp:txXfrm>
        <a:off x="2060440" y="3567368"/>
        <a:ext cx="3289368" cy="1547295"/>
      </dsp:txXfrm>
    </dsp:sp>
    <dsp:sp modelId="{EB628A33-6BF5-304A-B65A-0B1674353B8D}">
      <dsp:nvSpPr>
        <dsp:cNvPr id="0" name=""/>
        <dsp:cNvSpPr/>
      </dsp:nvSpPr>
      <dsp:spPr>
        <a:xfrm>
          <a:off x="4878867" y="472773"/>
          <a:ext cx="3950515" cy="15473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Cognitive: Oblivious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Affective: Apathetic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Psychomotor: Unskilled</a:t>
          </a:r>
        </a:p>
      </dsp:txBody>
      <dsp:txXfrm>
        <a:off x="4878867" y="472773"/>
        <a:ext cx="3950515" cy="1547300"/>
      </dsp:txXfrm>
    </dsp:sp>
    <dsp:sp modelId="{A5DC843E-1905-244A-8F4D-9DC8442C1756}">
      <dsp:nvSpPr>
        <dsp:cNvPr id="0" name=""/>
        <dsp:cNvSpPr/>
      </dsp:nvSpPr>
      <dsp:spPr>
        <a:xfrm>
          <a:off x="4899913" y="2020073"/>
          <a:ext cx="3908424" cy="154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Cognitive: Aware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Affective: Sympathetic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Psychomotor: Developing skills</a:t>
          </a:r>
        </a:p>
      </dsp:txBody>
      <dsp:txXfrm>
        <a:off x="4899913" y="2020073"/>
        <a:ext cx="3908424" cy="1547295"/>
      </dsp:txXfrm>
    </dsp:sp>
    <dsp:sp modelId="{9006AEC7-9B6B-3B47-AE1B-2C3B50B07623}">
      <dsp:nvSpPr>
        <dsp:cNvPr id="0" name=""/>
        <dsp:cNvSpPr/>
      </dsp:nvSpPr>
      <dsp:spPr>
        <a:xfrm>
          <a:off x="4874505" y="3567368"/>
          <a:ext cx="3959240" cy="15472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Cognitive: Knowledgeable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Affective: Committed to change / learning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Psychomotor: Highly skilled</a:t>
          </a:r>
        </a:p>
      </dsp:txBody>
      <dsp:txXfrm>
        <a:off x="4874505" y="3567368"/>
        <a:ext cx="3959240" cy="154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2587-C1EC-DC47-87BA-BEF75B4B44F4}">
      <dsp:nvSpPr>
        <dsp:cNvPr id="0" name=""/>
        <dsp:cNvSpPr/>
      </dsp:nvSpPr>
      <dsp:spPr>
        <a:xfrm>
          <a:off x="-5295058" y="-810936"/>
          <a:ext cx="6305223" cy="6305223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D9F7F-86D0-D640-B5C9-6B1E254357E2}">
      <dsp:nvSpPr>
        <dsp:cNvPr id="0" name=""/>
        <dsp:cNvSpPr/>
      </dsp:nvSpPr>
      <dsp:spPr>
        <a:xfrm>
          <a:off x="441770" y="292615"/>
          <a:ext cx="7046568" cy="585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5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Cultural awareness</a:t>
          </a:r>
        </a:p>
      </dsp:txBody>
      <dsp:txXfrm>
        <a:off x="441770" y="292615"/>
        <a:ext cx="7046568" cy="585606"/>
      </dsp:txXfrm>
    </dsp:sp>
    <dsp:sp modelId="{66D7C987-889C-B241-8A5A-D06C4F7774A6}">
      <dsp:nvSpPr>
        <dsp:cNvPr id="0" name=""/>
        <dsp:cNvSpPr/>
      </dsp:nvSpPr>
      <dsp:spPr>
        <a:xfrm>
          <a:off x="75766" y="219414"/>
          <a:ext cx="732007" cy="732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3386D-E728-AC45-A31E-2C60BA8832A5}">
      <dsp:nvSpPr>
        <dsp:cNvPr id="0" name=""/>
        <dsp:cNvSpPr/>
      </dsp:nvSpPr>
      <dsp:spPr>
        <a:xfrm>
          <a:off x="861398" y="1170744"/>
          <a:ext cx="6626940" cy="585606"/>
        </a:xfrm>
        <a:prstGeom prst="rect">
          <a:avLst/>
        </a:prstGeom>
        <a:solidFill>
          <a:schemeClr val="accent2">
            <a:hueOff val="151505"/>
            <a:satOff val="1235"/>
            <a:lumOff val="598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5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Cultural knowledge</a:t>
          </a:r>
        </a:p>
      </dsp:txBody>
      <dsp:txXfrm>
        <a:off x="861398" y="1170744"/>
        <a:ext cx="6626940" cy="585606"/>
      </dsp:txXfrm>
    </dsp:sp>
    <dsp:sp modelId="{9738B73D-2F22-7044-B27E-2896C446DF16}">
      <dsp:nvSpPr>
        <dsp:cNvPr id="0" name=""/>
        <dsp:cNvSpPr/>
      </dsp:nvSpPr>
      <dsp:spPr>
        <a:xfrm>
          <a:off x="495394" y="1097543"/>
          <a:ext cx="732007" cy="732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DAB5D-23E6-AC45-81B7-8C22EA7DED4B}">
      <dsp:nvSpPr>
        <dsp:cNvPr id="0" name=""/>
        <dsp:cNvSpPr/>
      </dsp:nvSpPr>
      <dsp:spPr>
        <a:xfrm>
          <a:off x="990190" y="2048872"/>
          <a:ext cx="6498148" cy="585606"/>
        </a:xfrm>
        <a:prstGeom prst="rect">
          <a:avLst/>
        </a:prstGeom>
        <a:solidFill>
          <a:schemeClr val="accent2">
            <a:hueOff val="303010"/>
            <a:satOff val="2471"/>
            <a:lumOff val="11961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5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Cultural skill(s)</a:t>
          </a:r>
        </a:p>
      </dsp:txBody>
      <dsp:txXfrm>
        <a:off x="990190" y="2048872"/>
        <a:ext cx="6498148" cy="585606"/>
      </dsp:txXfrm>
    </dsp:sp>
    <dsp:sp modelId="{A6481184-6944-E343-91FD-711C42E4A040}">
      <dsp:nvSpPr>
        <dsp:cNvPr id="0" name=""/>
        <dsp:cNvSpPr/>
      </dsp:nvSpPr>
      <dsp:spPr>
        <a:xfrm>
          <a:off x="624186" y="1975671"/>
          <a:ext cx="732007" cy="732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1D8DB-F81B-674C-BF36-0DA41ECEBE2E}">
      <dsp:nvSpPr>
        <dsp:cNvPr id="0" name=""/>
        <dsp:cNvSpPr/>
      </dsp:nvSpPr>
      <dsp:spPr>
        <a:xfrm>
          <a:off x="861398" y="2927000"/>
          <a:ext cx="6626940" cy="585606"/>
        </a:xfrm>
        <a:prstGeom prst="rect">
          <a:avLst/>
        </a:prstGeom>
        <a:solidFill>
          <a:schemeClr val="accent2">
            <a:hueOff val="454514"/>
            <a:satOff val="3706"/>
            <a:lumOff val="17941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5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Cultural encounter(s)</a:t>
          </a:r>
        </a:p>
      </dsp:txBody>
      <dsp:txXfrm>
        <a:off x="861398" y="2927000"/>
        <a:ext cx="6626940" cy="585606"/>
      </dsp:txXfrm>
    </dsp:sp>
    <dsp:sp modelId="{63B00487-F26C-C446-8555-691032DCC8D1}">
      <dsp:nvSpPr>
        <dsp:cNvPr id="0" name=""/>
        <dsp:cNvSpPr/>
      </dsp:nvSpPr>
      <dsp:spPr>
        <a:xfrm>
          <a:off x="495394" y="2853799"/>
          <a:ext cx="732007" cy="732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46D48-DEC2-9041-BD9A-348E605BAC85}">
      <dsp:nvSpPr>
        <dsp:cNvPr id="0" name=""/>
        <dsp:cNvSpPr/>
      </dsp:nvSpPr>
      <dsp:spPr>
        <a:xfrm>
          <a:off x="441770" y="3805129"/>
          <a:ext cx="7046568" cy="585606"/>
        </a:xfrm>
        <a:prstGeom prst="rect">
          <a:avLst/>
        </a:prstGeom>
        <a:solidFill>
          <a:schemeClr val="accent2">
            <a:hueOff val="606019"/>
            <a:satOff val="4942"/>
            <a:lumOff val="23921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825" tIns="76200" rIns="76200" bIns="762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Cultural desire</a:t>
          </a:r>
        </a:p>
      </dsp:txBody>
      <dsp:txXfrm>
        <a:off x="441770" y="3805129"/>
        <a:ext cx="7046568" cy="585606"/>
      </dsp:txXfrm>
    </dsp:sp>
    <dsp:sp modelId="{C985D108-7E96-6F4C-8AAE-57C354F5716F}">
      <dsp:nvSpPr>
        <dsp:cNvPr id="0" name=""/>
        <dsp:cNvSpPr/>
      </dsp:nvSpPr>
      <dsp:spPr>
        <a:xfrm>
          <a:off x="75766" y="3731928"/>
          <a:ext cx="732007" cy="732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7873-B979-D142-9738-E1F5AF401F18}">
      <dsp:nvSpPr>
        <dsp:cNvPr id="0" name=""/>
        <dsp:cNvSpPr/>
      </dsp:nvSpPr>
      <dsp:spPr>
        <a:xfrm>
          <a:off x="3415384" y="-7600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Cultural Conflict</a:t>
          </a:r>
        </a:p>
      </dsp:txBody>
      <dsp:txXfrm>
        <a:off x="3863890" y="306354"/>
        <a:ext cx="897012" cy="1480070"/>
      </dsp:txXfrm>
    </dsp:sp>
    <dsp:sp modelId="{5F74C47E-72D9-1B4B-BD1C-102EE9388B1E}">
      <dsp:nvSpPr>
        <dsp:cNvPr id="0" name=""/>
        <dsp:cNvSpPr/>
      </dsp:nvSpPr>
      <dsp:spPr>
        <a:xfrm rot="3600000">
          <a:off x="4901151" y="850207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Prejudice and Racism</a:t>
          </a:r>
        </a:p>
      </dsp:txBody>
      <dsp:txXfrm rot="-5400000">
        <a:off x="4922182" y="1377202"/>
        <a:ext cx="1480070" cy="897012"/>
      </dsp:txXfrm>
    </dsp:sp>
    <dsp:sp modelId="{98986125-BB97-5945-A7AD-A6E3762384BD}">
      <dsp:nvSpPr>
        <dsp:cNvPr id="0" name=""/>
        <dsp:cNvSpPr/>
      </dsp:nvSpPr>
      <dsp:spPr>
        <a:xfrm rot="7200000">
          <a:off x="4901151" y="2558298"/>
          <a:ext cx="1794024" cy="180907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Ethnocentrism</a:t>
          </a:r>
        </a:p>
      </dsp:txBody>
      <dsp:txXfrm rot="-5400000">
        <a:off x="4914656" y="2935842"/>
        <a:ext cx="1495122" cy="897012"/>
      </dsp:txXfrm>
    </dsp:sp>
    <dsp:sp modelId="{A841BA50-21BB-1245-98F2-F40EFA9FE903}">
      <dsp:nvSpPr>
        <dsp:cNvPr id="0" name=""/>
        <dsp:cNvSpPr/>
      </dsp:nvSpPr>
      <dsp:spPr>
        <a:xfrm rot="10800000">
          <a:off x="3415384" y="3407916"/>
          <a:ext cx="1794024" cy="1825455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Cultural Shock</a:t>
          </a:r>
        </a:p>
      </dsp:txBody>
      <dsp:txXfrm rot="10800000">
        <a:off x="3863890" y="3407916"/>
        <a:ext cx="897012" cy="1511501"/>
      </dsp:txXfrm>
    </dsp:sp>
    <dsp:sp modelId="{CFC95E11-760B-8F44-B366-1664118387ED}">
      <dsp:nvSpPr>
        <dsp:cNvPr id="0" name=""/>
        <dsp:cNvSpPr/>
      </dsp:nvSpPr>
      <dsp:spPr>
        <a:xfrm rot="14400000">
          <a:off x="1929616" y="2565824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Stereotyping</a:t>
          </a:r>
        </a:p>
      </dsp:txBody>
      <dsp:txXfrm rot="5400000">
        <a:off x="2222539" y="2935842"/>
        <a:ext cx="1480070" cy="897012"/>
      </dsp:txXfrm>
    </dsp:sp>
    <dsp:sp modelId="{53EA5CC6-F64C-3E4C-AD77-8D858CFFFA84}">
      <dsp:nvSpPr>
        <dsp:cNvPr id="0" name=""/>
        <dsp:cNvSpPr/>
      </dsp:nvSpPr>
      <dsp:spPr>
        <a:xfrm rot="18000000">
          <a:off x="1916386" y="836971"/>
          <a:ext cx="1794024" cy="1794024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Cultural Imposition</a:t>
          </a:r>
        </a:p>
      </dsp:txBody>
      <dsp:txXfrm rot="5400000">
        <a:off x="2209309" y="1363966"/>
        <a:ext cx="1480070" cy="897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463F-33C9-7749-BC6C-CADB288B7889}">
      <dsp:nvSpPr>
        <dsp:cNvPr id="0" name=""/>
        <dsp:cNvSpPr/>
      </dsp:nvSpPr>
      <dsp:spPr>
        <a:xfrm rot="16200000">
          <a:off x="315" y="299313"/>
          <a:ext cx="3610302" cy="361030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Generalization</a:t>
          </a:r>
        </a:p>
      </dsp:txBody>
      <dsp:txXfrm rot="5400000">
        <a:off x="632118" y="1201888"/>
        <a:ext cx="2978499" cy="1805151"/>
      </dsp:txXfrm>
    </dsp:sp>
    <dsp:sp modelId="{7B6984BC-58CB-CC42-AF17-F16B99849F0A}">
      <dsp:nvSpPr>
        <dsp:cNvPr id="0" name=""/>
        <dsp:cNvSpPr/>
      </dsp:nvSpPr>
      <dsp:spPr>
        <a:xfrm rot="5400000">
          <a:off x="3972869" y="299313"/>
          <a:ext cx="3610302" cy="3610302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1766667"/>
            <a:satOff val="24834"/>
            <a:lumOff val="-19804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Stereotype</a:t>
          </a:r>
        </a:p>
      </dsp:txBody>
      <dsp:txXfrm rot="-5400000">
        <a:off x="3972869" y="1201889"/>
        <a:ext cx="2978499" cy="180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425D-0887-3F45-8BCB-B465C979D39A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F4A9-97B7-A94A-8976-BEAF2FDEE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1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F458-B2AC-453D-8B5D-C93B687B85C2}" type="datetimeFigureOut">
              <a:rPr lang="en-US" smtClean="0"/>
              <a:pPr/>
              <a:t>5/19/2018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861B-E125-477E-BEE8-C970BBAD7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0B120-54E4-274B-B9A2-9F7FB106D00B}" type="slidenum">
              <a:rPr lang="en-US"/>
              <a:pPr algn="r"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B4CE1E-E468-F64A-B3B1-937AC8679783}" type="slidenum">
              <a:rPr lang="en-US"/>
              <a:pPr algn="r"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1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51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B3DFE90-2844-BD4C-A845-B0AA041C036F}" type="slidenum">
              <a:rPr lang="en-US"/>
              <a:pPr algn="r"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4C1B03B-53DD-4C44-8DD3-878148879A6C}" type="slidenum">
              <a:rPr lang="en-US"/>
              <a:pPr algn="r"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A33B1D3-2BBD-AD4F-8A49-18C6763DD34F}" type="slidenum">
              <a:rPr lang="en-US"/>
              <a:pPr algn="r"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61B-E125-477E-BEE8-C970BBAD77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0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61B-E125-477E-BEE8-C970BBAD77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8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861B-E125-477E-BEE8-C970BBAD77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50416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E68949-C9B2-A243-BBB9-BE9B9D369182}" type="slidenum">
              <a:rPr lang="en-US"/>
              <a:pPr algn="r"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E68949-C9B2-A243-BBB9-BE9B9D369182}" type="slidenum">
              <a:rPr lang="en-US"/>
              <a:pPr algn="r"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3DDE3-88DA-8547-900F-50705F4A45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DA0B120-54E4-274B-B9A2-9F7FB106D00B}" type="slidenum">
              <a:rPr lang="en-US"/>
              <a:pPr algn="r"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D680F92-A91A-6E41-9D44-498C6BA7EA80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47E7DC67-CE66-E04F-82C4-C66002ADC8C0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A7E0-4B6B-5A45-A175-A8F3781275A7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8A6E-A294-3642-9159-0158EDFBCDC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6829-89BD-3A45-B45E-E6A7A1C6434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2373-F34C-474B-BF74-0DFAE69419FB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65A6-FA41-374B-8A39-070062FF517D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65C71CC-DFE1-AD4B-AADE-BC6038BDA6A8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1E0D0CD-5989-BB4A-94D9-2CFFF0529C64}" type="datetime1">
              <a:rPr lang="en-US" smtClean="0"/>
              <a:t>5/19/2018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08E-9543-B947-B6D4-F7C21B826564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69A-D99D-224D-A2CD-558AFDC48836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4F2F-AD9B-1447-BE13-092F84F0D9C2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A65E-E1A0-5442-93B2-E17A6929F0AC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7E91B4D-38A2-F541-8FE8-E0EEEA95F83B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A087EAF-61E7-2F41-BDB4-FE8A13EC3760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7460542" cy="9144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Culture in Nursing and Healthcare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Catherine Hrycyk, </a:t>
            </a:r>
            <a:r>
              <a:rPr lang="en-US" sz="2800" dirty="0" err="1"/>
              <a:t>MScN</a:t>
            </a:r>
            <a:r>
              <a:rPr lang="en-US" sz="2800"/>
              <a:t>, 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012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is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69688"/>
            <a:ext cx="7583487" cy="38680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/>
              <a:t>Socially acquired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Shared by a group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Lends identity to individuals and groups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Influences perceptions and defines the worldview  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Develops over time and is resistant to change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740780" y="274638"/>
            <a:ext cx="7488820" cy="1143000"/>
          </a:xfrm>
        </p:spPr>
        <p:txBody>
          <a:bodyPr lIns="91440" tIns="45720" rIns="91440" bIns="45720"/>
          <a:lstStyle/>
          <a:p>
            <a:r>
              <a:rPr lang="en-US" dirty="0"/>
              <a:t>Elements of Culture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4294967295"/>
          </p:nvPr>
        </p:nvSpPr>
        <p:spPr>
          <a:xfrm>
            <a:off x="740780" y="1600200"/>
            <a:ext cx="748882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>
              <a:buFont typeface="Wingdings" charset="2"/>
              <a:buChar char="§"/>
            </a:pPr>
            <a:r>
              <a:rPr lang="en-US" sz="2600" dirty="0"/>
              <a:t>Organization of production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Structure of the family and other social groups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Structure of institutions which express or govern social relationships such as child rearing, educational and religious practices, etc. </a:t>
            </a:r>
          </a:p>
          <a:p>
            <a:pPr>
              <a:buFont typeface="Wingdings" charset="2"/>
              <a:buChar char="§"/>
            </a:pPr>
            <a:r>
              <a:rPr lang="en-US" sz="2600" dirty="0"/>
              <a:t>Communication tools and rituals</a:t>
            </a:r>
          </a:p>
          <a:p>
            <a:pPr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9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7200"/>
            <a:ext cx="7787630" cy="59090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3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905750" cy="1044388"/>
          </a:xfrm>
        </p:spPr>
        <p:txBody>
          <a:bodyPr lIns="91440" tIns="45720" rIns="91440" bIns="45720"/>
          <a:lstStyle/>
          <a:p>
            <a:r>
              <a:rPr lang="en-US" dirty="0"/>
              <a:t>Ms. </a:t>
            </a:r>
            <a:r>
              <a:rPr lang="en-US" dirty="0" err="1"/>
              <a:t>Fellner</a:t>
            </a:r>
            <a:r>
              <a:rPr lang="en-US" dirty="0"/>
              <a:t>: Case Study on Race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8011"/>
            <a:ext cx="4463694" cy="445844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Born in Recife, Brazil </a:t>
            </a:r>
          </a:p>
          <a:p>
            <a:pPr>
              <a:buFont typeface="Wingdings" charset="2"/>
              <a:buChar char="§"/>
            </a:pPr>
            <a:r>
              <a:rPr lang="en-US" dirty="0"/>
              <a:t>Paternal grandparents: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Grandfather Danish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Grandmother African slave in Brazil</a:t>
            </a:r>
          </a:p>
          <a:p>
            <a:pPr>
              <a:buFont typeface="Wingdings" charset="2"/>
              <a:buChar char="§"/>
            </a:pPr>
            <a:r>
              <a:rPr lang="en-US" dirty="0"/>
              <a:t>Maternal grandparents: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Grandfather Serbian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Grandmother Greek Jew</a:t>
            </a:r>
          </a:p>
          <a:p>
            <a:pPr>
              <a:buFont typeface="Wingdings" charset="2"/>
              <a:buChar char="§"/>
            </a:pPr>
            <a:r>
              <a:rPr lang="en-US" dirty="0"/>
              <a:t>Racial classification changed when she moved to USA</a:t>
            </a:r>
          </a:p>
        </p:txBody>
      </p:sp>
      <p:pic>
        <p:nvPicPr>
          <p:cNvPr id="3" name="Content Placeholder 2" descr="Brazili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r="6466"/>
          <a:stretch>
            <a:fillRect/>
          </a:stretch>
        </p:blipFill>
        <p:spPr>
          <a:xfrm>
            <a:off x="4920894" y="1828800"/>
            <a:ext cx="3637757" cy="448181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 lIns="91440" tIns="45720" rIns="91440" bIns="45720"/>
          <a:lstStyle/>
          <a:p>
            <a:r>
              <a:rPr lang="en-US" dirty="0"/>
              <a:t>Race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949824"/>
            <a:ext cx="7753351" cy="400722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A </a:t>
            </a:r>
            <a:r>
              <a:rPr lang="en-US" sz="2600" b="1" u="sng" dirty="0">
                <a:solidFill>
                  <a:schemeClr val="tx1"/>
                </a:solidFill>
              </a:rPr>
              <a:t>social classification </a:t>
            </a:r>
            <a:r>
              <a:rPr lang="en-US" sz="2400" dirty="0"/>
              <a:t>that relies on physical markers to assign group membership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Race is </a:t>
            </a:r>
            <a:r>
              <a:rPr lang="en-US" sz="2400" b="1" u="sng" dirty="0">
                <a:solidFill>
                  <a:srgbClr val="000000"/>
                </a:solidFill>
              </a:rPr>
              <a:t>NOT</a:t>
            </a:r>
            <a:r>
              <a:rPr lang="en-US" sz="2400" dirty="0"/>
              <a:t> culture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Individuals may be the same race but of different cultures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Biological aspect becoming obsolete with advancement of science and a greater focus on individual origins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61410" y="381000"/>
            <a:ext cx="7701540" cy="1044388"/>
          </a:xfrm>
        </p:spPr>
        <p:txBody>
          <a:bodyPr lIns="91440" tIns="45720" rIns="91440" bIns="45720"/>
          <a:lstStyle/>
          <a:p>
            <a:r>
              <a:rPr lang="en-US" dirty="0"/>
              <a:t>Ethnicity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4444679" cy="42973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Sociocultural category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A group of qualities that marks one’s association with a particular group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Ethnic group is a collection of people who share culture and cultural identity </a:t>
            </a:r>
          </a:p>
        </p:txBody>
      </p:sp>
      <p:pic>
        <p:nvPicPr>
          <p:cNvPr id="7" name="Content Placeholder 6" descr="ChangingFace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2" r="-17162"/>
          <a:stretch>
            <a:fillRect/>
          </a:stretch>
        </p:blipFill>
        <p:spPr>
          <a:xfrm>
            <a:off x="4876800" y="1143000"/>
            <a:ext cx="3822952" cy="494861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381000"/>
            <a:ext cx="7905750" cy="1044388"/>
          </a:xfrm>
        </p:spPr>
        <p:txBody>
          <a:bodyPr>
            <a:normAutofit/>
          </a:bodyPr>
          <a:lstStyle/>
          <a:p>
            <a:r>
              <a:rPr lang="en-US" dirty="0"/>
              <a:t>US Census Bureau Nomenclature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44780"/>
            <a:ext cx="8229600" cy="45907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Widely used by health agencies and academia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What are the possible implications / problems associated with these labels?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Caucasian / White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Asian / Asian American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Latino / Hispanic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African American / Black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Native Indian / Alaska Native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Native Hawaiian / Other Pacific Islander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8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28" y="381000"/>
            <a:ext cx="7833823" cy="1044388"/>
          </a:xfrm>
        </p:spPr>
        <p:txBody>
          <a:bodyPr>
            <a:normAutofit/>
          </a:bodyPr>
          <a:lstStyle/>
          <a:p>
            <a:r>
              <a:rPr lang="en-US" dirty="0"/>
              <a:t>Transcultural Nursing (TN)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28" y="1733104"/>
            <a:ext cx="8347001" cy="47495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Cultural studies: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Center for Contemporary Cultural Studies, University of Birmingham, UK – 1964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Theories of transcultural nursing predate establishment of cultural studies as a distinct discipline - GO NURSES!!!!! </a:t>
            </a:r>
          </a:p>
          <a:p>
            <a:pPr lvl="2">
              <a:buFont typeface="Wingdings" charset="2"/>
              <a:buChar char="§"/>
            </a:pPr>
            <a:r>
              <a:rPr lang="en-US" sz="2200" dirty="0" err="1"/>
              <a:t>Leininger’s</a:t>
            </a:r>
            <a:r>
              <a:rPr lang="en-US" sz="2200" dirty="0"/>
              <a:t> Sunrise Model – 1955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Why does TN matter?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76216" y="274638"/>
            <a:ext cx="7753384" cy="1008653"/>
          </a:xfrm>
        </p:spPr>
        <p:txBody>
          <a:bodyPr lIns="91440" tIns="45720" rIns="91440" bIns="45720"/>
          <a:lstStyle/>
          <a:p>
            <a:r>
              <a:rPr lang="en-US" dirty="0"/>
              <a:t>Cultural Humility / Competence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76216" y="1508198"/>
            <a:ext cx="8575187" cy="506701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A core competency for all registered nurses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Requires lifelong learning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Acquired through three stages: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Culturally incompetent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Culturally sensitive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Culturally competent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Each stage has three dimensions: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Cognitive (thinking)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Affective (feeling)</a:t>
            </a:r>
          </a:p>
          <a:p>
            <a:pPr lvl="2">
              <a:buFont typeface="Wingdings" charset="2"/>
              <a:buChar char="§"/>
            </a:pPr>
            <a:r>
              <a:rPr lang="en-US" sz="2200" dirty="0"/>
              <a:t>Psychomotor (doing)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6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7943705"/>
              </p:ext>
            </p:extLst>
          </p:nvPr>
        </p:nvGraphicFramePr>
        <p:xfrm>
          <a:off x="185863" y="573113"/>
          <a:ext cx="8596094" cy="5870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5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118100"/>
          </a:xfrm>
        </p:spPr>
        <p:txBody>
          <a:bodyPr/>
          <a:lstStyle/>
          <a:p>
            <a:r>
              <a:rPr lang="en-US" sz="2800" dirty="0"/>
              <a:t>Work with the colleague sitting next to you:</a:t>
            </a:r>
          </a:p>
          <a:p>
            <a:pPr marL="0" indent="0">
              <a:buNone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Identify two culturally specific health maintenance practices from your culture.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What are the effects of illness on a family as a system?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How does culture influences the way people use healthcare services?</a:t>
            </a:r>
          </a:p>
        </p:txBody>
      </p:sp>
    </p:spTree>
    <p:extLst>
      <p:ext uri="{BB962C8B-B14F-4D97-AF65-F5344CB8AC3E}">
        <p14:creationId xmlns:p14="http://schemas.microsoft.com/office/powerpoint/2010/main" val="60424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68812" y="274638"/>
            <a:ext cx="8346587" cy="1074802"/>
          </a:xfrm>
        </p:spPr>
        <p:txBody>
          <a:bodyPr lIns="91440" tIns="45720" rIns="91440" bIns="45720"/>
          <a:lstStyle/>
          <a:p>
            <a:pPr algn="ctr"/>
            <a:r>
              <a:rPr lang="en-US" dirty="0"/>
              <a:t>Developing Cultural Competence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827868"/>
              </p:ext>
            </p:extLst>
          </p:nvPr>
        </p:nvGraphicFramePr>
        <p:xfrm>
          <a:off x="859834" y="1772793"/>
          <a:ext cx="7553307" cy="468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7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96453"/>
          </a:xfrm>
        </p:spPr>
        <p:txBody>
          <a:bodyPr lIns="91440" tIns="45720" rIns="91440" bIns="45720">
            <a:normAutofit/>
          </a:bodyPr>
          <a:lstStyle/>
          <a:p>
            <a:pPr algn="ctr"/>
            <a:r>
              <a:rPr lang="en-US" dirty="0"/>
              <a:t>Barriers to Cultural Competence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43204"/>
              </p:ext>
            </p:extLst>
          </p:nvPr>
        </p:nvGraphicFramePr>
        <p:xfrm>
          <a:off x="317476" y="1322981"/>
          <a:ext cx="8624793" cy="522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9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23367"/>
          </a:xfrm>
        </p:spPr>
        <p:txBody>
          <a:bodyPr/>
          <a:lstStyle/>
          <a:p>
            <a:r>
              <a:rPr lang="en-US" dirty="0"/>
              <a:t>Discuss the difference…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62039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Theory – a change in one part of the system results in changes in other parts</a:t>
            </a:r>
          </a:p>
          <a:p>
            <a:pPr lvl="1"/>
            <a:r>
              <a:rPr lang="en-US" dirty="0"/>
              <a:t>Example: Family as a system. A change in one member affects the other members.  </a:t>
            </a:r>
          </a:p>
          <a:p>
            <a:r>
              <a:rPr lang="en-US" dirty="0"/>
              <a:t>Nursing supports health, manages illness, and addresses complex changes and human responses to illness.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2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1075767"/>
          </a:xfrm>
        </p:spPr>
        <p:txBody>
          <a:bodyPr>
            <a:normAutofit/>
          </a:bodyPr>
          <a:lstStyle/>
          <a:p>
            <a:r>
              <a:rPr lang="en-US" sz="4000" dirty="0"/>
              <a:t>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>
            <a:normAutofit/>
          </a:bodyPr>
          <a:lstStyle/>
          <a:p>
            <a:r>
              <a:rPr lang="en-US" sz="2600" dirty="0"/>
              <a:t>Illness is a personal experience</a:t>
            </a:r>
          </a:p>
          <a:p>
            <a:r>
              <a:rPr lang="en-US" sz="2600" dirty="0"/>
              <a:t>Acute illness: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Sudden onset,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Limited duration,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Can return to the state of relative health.</a:t>
            </a:r>
          </a:p>
          <a:p>
            <a:r>
              <a:rPr lang="en-US" sz="2400" dirty="0"/>
              <a:t>Chronic illness: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Gradual onset,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Requires ongoing attention and care,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Progressive course (unlikely return to pre-morbid state of health)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Adjusting to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829551" cy="4007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Follows </a:t>
            </a:r>
            <a:r>
              <a:rPr lang="en-US" sz="3000" dirty="0" err="1"/>
              <a:t>Kubler</a:t>
            </a:r>
            <a:r>
              <a:rPr lang="en-US" sz="3000" dirty="0"/>
              <a:t>-Ross Model: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Disbelief and denial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Irritability and anger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Attempting to gain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Depression and grief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Acceptance and participation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2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Cultural expectations about behaviors when ill:</a:t>
            </a:r>
          </a:p>
          <a:p>
            <a:pPr lvl="1"/>
            <a:r>
              <a:rPr lang="en-US" sz="2400" dirty="0"/>
              <a:t>Modeling – Children learn by observing adults respond to illness,</a:t>
            </a:r>
          </a:p>
          <a:p>
            <a:pPr lvl="1"/>
            <a:r>
              <a:rPr lang="en-US" sz="2400" dirty="0"/>
              <a:t>Stoicism should not be confused with strength of character.</a:t>
            </a:r>
          </a:p>
          <a:p>
            <a:r>
              <a:rPr lang="en-US" sz="2600" dirty="0"/>
              <a:t>  What cultural expectations surrounding health behaviors have you experienced?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Influences on Illness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1"/>
            <a:ext cx="4343400" cy="397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Internal:</a:t>
            </a:r>
          </a:p>
          <a:p>
            <a:r>
              <a:rPr lang="en-US" sz="2400" dirty="0"/>
              <a:t>Dependence / independence</a:t>
            </a:r>
          </a:p>
          <a:p>
            <a:r>
              <a:rPr lang="en-US" sz="2400" dirty="0"/>
              <a:t>Coping ability</a:t>
            </a:r>
          </a:p>
          <a:p>
            <a:r>
              <a:rPr lang="en-US" sz="2400" dirty="0"/>
              <a:t>Resourcefulness</a:t>
            </a:r>
          </a:p>
          <a:p>
            <a:r>
              <a:rPr lang="en-US" sz="2400" dirty="0"/>
              <a:t>Resilience</a:t>
            </a:r>
          </a:p>
          <a:p>
            <a:r>
              <a:rPr lang="en-US" sz="2400" dirty="0"/>
              <a:t>Spirituality and religion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657600" cy="38989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External:</a:t>
            </a:r>
          </a:p>
          <a:p>
            <a:r>
              <a:rPr lang="en-US" sz="2400" dirty="0"/>
              <a:t>Past experiences</a:t>
            </a:r>
          </a:p>
          <a:p>
            <a:r>
              <a:rPr lang="en-US" sz="2400" dirty="0"/>
              <a:t>Culture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2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/>
              <a:t>Cultural Competence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9824"/>
            <a:ext cx="8153400" cy="4298576"/>
          </a:xfrm>
        </p:spPr>
        <p:txBody>
          <a:bodyPr>
            <a:normAutofit/>
          </a:bodyPr>
          <a:lstStyle/>
          <a:p>
            <a:r>
              <a:rPr lang="en-US" sz="2400" dirty="0"/>
              <a:t>Definition: It is having the attitudes, knowledge, and skills necessary for providing quality care to diverse populations (AACN, 2008).</a:t>
            </a:r>
          </a:p>
          <a:p>
            <a:r>
              <a:rPr lang="en-US" sz="2400" dirty="0"/>
              <a:t>It focuses on patient-specific needs shaped by culture. </a:t>
            </a:r>
          </a:p>
          <a:p>
            <a:r>
              <a:rPr lang="en-US" sz="2400" dirty="0"/>
              <a:t>The culturally competent nurse is more likely attuned to health disparities. </a:t>
            </a:r>
          </a:p>
          <a:p>
            <a:r>
              <a:rPr lang="en-US" sz="2400" dirty="0"/>
              <a:t>The “non-compliant” patient and the need to understand the patient’s perception of illness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413466" y="2560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1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/>
              <a:t>What is Culture?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600" dirty="0"/>
              <a:t>A set of beliefs, values, and assumptions about life that are widely held among a group of people and that are transmitted </a:t>
            </a:r>
            <a:r>
              <a:rPr lang="en-US" sz="2600" dirty="0" err="1"/>
              <a:t>intergenerationally</a:t>
            </a:r>
            <a:r>
              <a:rPr lang="en-US" sz="2600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Leininger</a:t>
            </a:r>
            <a:r>
              <a:rPr lang="en-US" sz="1600" dirty="0"/>
              <a:t>, M. &amp; McFarland, 2002) </a:t>
            </a:r>
            <a:endParaRPr lang="en-US" sz="2600" dirty="0"/>
          </a:p>
          <a:p>
            <a:pPr>
              <a:buFont typeface="Wingdings" charset="2"/>
              <a:buChar char="§"/>
            </a:pPr>
            <a:r>
              <a:rPr lang="en-US" sz="2600" dirty="0"/>
              <a:t>Learned behavior of a society or a group </a:t>
            </a:r>
            <a:r>
              <a:rPr lang="en-US" sz="1600" dirty="0"/>
              <a:t>(</a:t>
            </a:r>
            <a:r>
              <a:rPr lang="en-US" sz="1600" dirty="0" err="1"/>
              <a:t>Sardar</a:t>
            </a:r>
            <a:r>
              <a:rPr lang="en-US" sz="1600" dirty="0"/>
              <a:t> &amp; Van Loon, 2013)</a:t>
            </a:r>
            <a:endParaRPr lang="en-US" sz="2600" dirty="0"/>
          </a:p>
          <a:p>
            <a:pPr>
              <a:buFont typeface="Wingdings" charset="2"/>
              <a:buChar char="§"/>
            </a:pPr>
            <a:r>
              <a:rPr lang="en-US" sz="2600" dirty="0"/>
              <a:t>The ensemble of stories we tell ourselves about ourselves </a:t>
            </a:r>
            <a:r>
              <a:rPr lang="en-US" sz="1600" dirty="0"/>
              <a:t>(</a:t>
            </a:r>
            <a:r>
              <a:rPr lang="en-US" sz="1600" dirty="0" err="1"/>
              <a:t>Sardar</a:t>
            </a:r>
            <a:r>
              <a:rPr lang="en-US" sz="1600" dirty="0"/>
              <a:t> &amp; Van Loon, 2013)</a:t>
            </a:r>
          </a:p>
          <a:p>
            <a:pPr>
              <a:buFont typeface="Wingdings" charset="2"/>
              <a:buChar char="§"/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62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804</TotalTime>
  <Words>809</Words>
  <Application>Microsoft Office PowerPoint</Application>
  <PresentationFormat>On-screen Show (4:3)</PresentationFormat>
  <Paragraphs>179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Corbel</vt:lpstr>
      <vt:lpstr>Wingdings</vt:lpstr>
      <vt:lpstr>Wingdings 2</vt:lpstr>
      <vt:lpstr>Pixel</vt:lpstr>
      <vt:lpstr>Culture in Nursing and Healthcare</vt:lpstr>
      <vt:lpstr>PowerPoint Presentation</vt:lpstr>
      <vt:lpstr>Introduction</vt:lpstr>
      <vt:lpstr>Illness</vt:lpstr>
      <vt:lpstr>Adjusting to Illness</vt:lpstr>
      <vt:lpstr>Illness Behaviors</vt:lpstr>
      <vt:lpstr>Influences on Illness Behaviors</vt:lpstr>
      <vt:lpstr>Cultural Competence </vt:lpstr>
      <vt:lpstr>What is Culture?</vt:lpstr>
      <vt:lpstr>Culture is ….</vt:lpstr>
      <vt:lpstr>Elements of Culture</vt:lpstr>
      <vt:lpstr>PowerPoint Presentation</vt:lpstr>
      <vt:lpstr>Ms. Fellner: Case Study on Race</vt:lpstr>
      <vt:lpstr>Race</vt:lpstr>
      <vt:lpstr>Ethnicity</vt:lpstr>
      <vt:lpstr>US Census Bureau Nomenclature</vt:lpstr>
      <vt:lpstr>Transcultural Nursing (TN)</vt:lpstr>
      <vt:lpstr>Cultural Humility / Competence</vt:lpstr>
      <vt:lpstr>PowerPoint Presentation</vt:lpstr>
      <vt:lpstr>Developing Cultural Competence</vt:lpstr>
      <vt:lpstr>Barriers to Cultural Competence</vt:lpstr>
      <vt:lpstr>Discuss the difference…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lmanalo</dc:creator>
  <cp:lastModifiedBy>Catherine Hrycyk</cp:lastModifiedBy>
  <cp:revision>81</cp:revision>
  <dcterms:created xsi:type="dcterms:W3CDTF">2015-11-16T20:13:59Z</dcterms:created>
  <dcterms:modified xsi:type="dcterms:W3CDTF">2018-05-20T02:43:04Z</dcterms:modified>
</cp:coreProperties>
</file>